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13717575" cx="24379225"/>
  <p:notesSz cx="6858000" cy="9144000"/>
  <p:embeddedFontLst>
    <p:embeddedFont>
      <p:font typeface="Nunito"/>
      <p:regular r:id="rId18"/>
      <p:bold r:id="rId19"/>
      <p:italic r:id="rId20"/>
      <p:boldItalic r:id="rId21"/>
    </p:embeddedFont>
    <p:embeddedFont>
      <p:font typeface="Poppins"/>
      <p:regular r:id="rId22"/>
      <p:bold r:id="rId23"/>
      <p:italic r:id="rId24"/>
      <p:boldItalic r:id="rId25"/>
    </p:embeddedFont>
    <p:embeddedFont>
      <p:font typeface="Lato"/>
      <p:regular r:id="rId26"/>
      <p:bold r:id="rId27"/>
      <p:italic r:id="rId28"/>
      <p:boldItalic r:id="rId29"/>
    </p:embeddedFont>
    <p:embeddedFont>
      <p:font typeface="Lato Light"/>
      <p:regular r:id="rId30"/>
      <p:bold r:id="rId31"/>
      <p:italic r:id="rId32"/>
      <p:boldItalic r:id="rId33"/>
    </p:embeddedFont>
    <p:embeddedFont>
      <p:font typeface="Poppins Medium"/>
      <p:regular r:id="rId34"/>
      <p:bold r:id="rId35"/>
      <p:italic r:id="rId36"/>
      <p:boldItalic r:id="rId37"/>
    </p:embeddedFont>
    <p:embeddedFont>
      <p:font typeface="Libre Franklin Thin"/>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321">
          <p15:clr>
            <a:srgbClr val="A4A3A4"/>
          </p15:clr>
        </p15:guide>
        <p15:guide id="2" pos="7679">
          <p15:clr>
            <a:srgbClr val="A4A3A4"/>
          </p15:clr>
        </p15:guide>
      </p15:sldGuideLst>
    </p:ext>
    <p:ext uri="http://customooxmlschemas.google.com/">
      <go:slidesCustomData xmlns:go="http://customooxmlschemas.google.com/" r:id="rId42" roundtripDataSignature="AMtx7mhMIqmXjtQi33JmjrKXiUOOPl275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321" orient="horz"/>
        <p:guide pos="7679"/>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ibreFranklinThin-italic.fntdata"/><Relationship Id="rId20" Type="http://schemas.openxmlformats.org/officeDocument/2006/relationships/font" Target="fonts/Nunito-italic.fntdata"/><Relationship Id="rId42" Type="http://customschemas.google.com/relationships/presentationmetadata" Target="metadata"/><Relationship Id="rId41" Type="http://schemas.openxmlformats.org/officeDocument/2006/relationships/font" Target="fonts/LibreFranklinThin-boldItalic.fntdata"/><Relationship Id="rId22" Type="http://schemas.openxmlformats.org/officeDocument/2006/relationships/font" Target="fonts/Poppins-regular.fntdata"/><Relationship Id="rId21" Type="http://schemas.openxmlformats.org/officeDocument/2006/relationships/font" Target="fonts/Nunito-boldItalic.fntdata"/><Relationship Id="rId24" Type="http://schemas.openxmlformats.org/officeDocument/2006/relationships/font" Target="fonts/Poppins-italic.fntdata"/><Relationship Id="rId23" Type="http://schemas.openxmlformats.org/officeDocument/2006/relationships/font" Target="fonts/Poppi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Poppins-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Light-bold.fntdata"/><Relationship Id="rId30" Type="http://schemas.openxmlformats.org/officeDocument/2006/relationships/font" Target="fonts/LatoLight-regular.fntdata"/><Relationship Id="rId11" Type="http://schemas.openxmlformats.org/officeDocument/2006/relationships/slide" Target="slides/slide6.xml"/><Relationship Id="rId33" Type="http://schemas.openxmlformats.org/officeDocument/2006/relationships/font" Target="fonts/LatoLight-boldItalic.fntdata"/><Relationship Id="rId10" Type="http://schemas.openxmlformats.org/officeDocument/2006/relationships/slide" Target="slides/slide5.xml"/><Relationship Id="rId32" Type="http://schemas.openxmlformats.org/officeDocument/2006/relationships/font" Target="fonts/LatoLight-italic.fntdata"/><Relationship Id="rId13" Type="http://schemas.openxmlformats.org/officeDocument/2006/relationships/slide" Target="slides/slide8.xml"/><Relationship Id="rId35" Type="http://schemas.openxmlformats.org/officeDocument/2006/relationships/font" Target="fonts/PoppinsMedium-bold.fntdata"/><Relationship Id="rId12" Type="http://schemas.openxmlformats.org/officeDocument/2006/relationships/slide" Target="slides/slide7.xml"/><Relationship Id="rId34" Type="http://schemas.openxmlformats.org/officeDocument/2006/relationships/font" Target="fonts/PoppinsMedium-regular.fntdata"/><Relationship Id="rId15" Type="http://schemas.openxmlformats.org/officeDocument/2006/relationships/slide" Target="slides/slide10.xml"/><Relationship Id="rId37" Type="http://schemas.openxmlformats.org/officeDocument/2006/relationships/font" Target="fonts/PoppinsMedium-boldItalic.fntdata"/><Relationship Id="rId14" Type="http://schemas.openxmlformats.org/officeDocument/2006/relationships/slide" Target="slides/slide9.xml"/><Relationship Id="rId36" Type="http://schemas.openxmlformats.org/officeDocument/2006/relationships/font" Target="fonts/PoppinsMedium-italic.fntdata"/><Relationship Id="rId17" Type="http://schemas.openxmlformats.org/officeDocument/2006/relationships/slide" Target="slides/slide12.xml"/><Relationship Id="rId39" Type="http://schemas.openxmlformats.org/officeDocument/2006/relationships/font" Target="fonts/LibreFranklinThin-bold.fntdata"/><Relationship Id="rId16" Type="http://schemas.openxmlformats.org/officeDocument/2006/relationships/slide" Target="slides/slide11.xml"/><Relationship Id="rId38" Type="http://schemas.openxmlformats.org/officeDocument/2006/relationships/font" Target="fonts/LibreFranklinThin-regular.fntdata"/><Relationship Id="rId19" Type="http://schemas.openxmlformats.org/officeDocument/2006/relationships/font" Target="fonts/Nunito-bold.fntdata"/><Relationship Id="rId18" Type="http://schemas.openxmlformats.org/officeDocument/2006/relationships/font" Target="fonts/Nunito-regular.fntdata"/></Relationships>
</file>

<file path=ppt/media/image1.png>
</file>

<file path=ppt/media/image2.png>
</file>

<file path=ppt/media/image3.jp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pt-B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6" name="Google Shape;56;p1:notes"/>
          <p:cNvSpPr/>
          <p:nvPr>
            <p:ph idx="2"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4" name="Google Shape;144;p8:notes"/>
          <p:cNvSpPr/>
          <p:nvPr>
            <p:ph idx="2"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0" name="Google Shape;150;p9:notes"/>
          <p:cNvSpPr/>
          <p:nvPr>
            <p:ph idx="2"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e8916205b2_0_7: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e8916205b2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e8916205b2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Calibri"/>
              <a:buNone/>
            </a:pPr>
            <a:r>
              <a:t/>
            </a:r>
            <a:endParaRPr/>
          </a:p>
        </p:txBody>
      </p:sp>
      <p:sp>
        <p:nvSpPr>
          <p:cNvPr id="61" name="Google Shape;61;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7" name="Google Shape;97;p3:notes"/>
          <p:cNvSpPr/>
          <p:nvPr>
            <p:ph idx="2"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4" name="Google Shape;104;p4:notes"/>
          <p:cNvSpPr/>
          <p:nvPr>
            <p:ph idx="2"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e8916205b2_0_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e8916205b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ge8916205b2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8" name="Google Shape;118;p5:notes"/>
          <p:cNvSpPr/>
          <p:nvPr>
            <p:ph idx="2"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eb5466e0fd_0_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4" name="Google Shape;124;geb5466e0fd_0_12: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8916205b2_0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1" name="Google Shape;131;ge8916205b2_0_14: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8" name="Google Shape;138;p7:notes"/>
          <p:cNvSpPr/>
          <p:nvPr>
            <p:ph idx="2"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lide">
  <p:cSld name="Default Slide">
    <p:spTree>
      <p:nvGrpSpPr>
        <p:cNvPr id="14" name="Shape 14"/>
        <p:cNvGrpSpPr/>
        <p:nvPr/>
      </p:nvGrpSpPr>
      <p:grpSpPr>
        <a:xfrm>
          <a:off x="0" y="0"/>
          <a:ext cx="0" cy="0"/>
          <a:chOff x="0" y="0"/>
          <a:chExt cx="0" cy="0"/>
        </a:xfrm>
      </p:grpSpPr>
      <p:pic>
        <p:nvPicPr>
          <p:cNvPr id="15" name="Google Shape;15;p11"/>
          <p:cNvPicPr preferRelativeResize="0"/>
          <p:nvPr/>
        </p:nvPicPr>
        <p:blipFill rotWithShape="1">
          <a:blip r:embed="rId2">
            <a:alphaModFix/>
          </a:blip>
          <a:srcRect b="0" l="0" r="0" t="0"/>
          <a:stretch/>
        </p:blipFill>
        <p:spPr>
          <a:xfrm>
            <a:off x="3613" y="0"/>
            <a:ext cx="24372012" cy="1371758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 branco" type="blank">
  <p:cSld name="BLANK">
    <p:spTree>
      <p:nvGrpSpPr>
        <p:cNvPr id="16" name="Shape 16"/>
        <p:cNvGrpSpPr/>
        <p:nvPr/>
      </p:nvGrpSpPr>
      <p:grpSpPr>
        <a:xfrm>
          <a:off x="0" y="0"/>
          <a:ext cx="0" cy="0"/>
          <a:chOff x="0" y="0"/>
          <a:chExt cx="0" cy="0"/>
        </a:xfrm>
      </p:grpSpPr>
      <p:sp>
        <p:nvSpPr>
          <p:cNvPr id="17" name="Google Shape;17;p12"/>
          <p:cNvSpPr txBox="1"/>
          <p:nvPr>
            <p:ph idx="10" type="dt"/>
          </p:nvPr>
        </p:nvSpPr>
        <p:spPr>
          <a:xfrm>
            <a:off x="1676075" y="12714179"/>
            <a:ext cx="5485329" cy="730335"/>
          </a:xfrm>
          <a:prstGeom prst="rect">
            <a:avLst/>
          </a:prstGeom>
          <a:noFill/>
          <a:ln>
            <a:noFill/>
          </a:ln>
        </p:spPr>
        <p:txBody>
          <a:bodyPr anchorCtr="0" anchor="t" bIns="45700" lIns="91400" spcFirstLastPara="1" rIns="91400" wrap="square" tIns="45700">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9pPr>
          </a:lstStyle>
          <a:p/>
        </p:txBody>
      </p:sp>
      <p:sp>
        <p:nvSpPr>
          <p:cNvPr id="18" name="Google Shape;18;p12"/>
          <p:cNvSpPr txBox="1"/>
          <p:nvPr>
            <p:ph idx="11" type="ftr"/>
          </p:nvPr>
        </p:nvSpPr>
        <p:spPr>
          <a:xfrm>
            <a:off x="8075628" y="12714179"/>
            <a:ext cx="8227993" cy="730335"/>
          </a:xfrm>
          <a:prstGeom prst="rect">
            <a:avLst/>
          </a:prstGeom>
          <a:noFill/>
          <a:ln>
            <a:noFill/>
          </a:ln>
        </p:spPr>
        <p:txBody>
          <a:bodyPr anchorCtr="0" anchor="t" bIns="45700" lIns="91400" spcFirstLastPara="1" rIns="91400" wrap="square" tIns="45700">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9pPr>
          </a:lstStyle>
          <a:p/>
        </p:txBody>
      </p:sp>
      <p:sp>
        <p:nvSpPr>
          <p:cNvPr id="19" name="Google Shape;19;p12"/>
          <p:cNvSpPr txBox="1"/>
          <p:nvPr>
            <p:ph idx="12" type="sldNum"/>
          </p:nvPr>
        </p:nvSpPr>
        <p:spPr>
          <a:xfrm>
            <a:off x="17217839" y="12714179"/>
            <a:ext cx="5485329" cy="730335"/>
          </a:xfrm>
          <a:prstGeom prst="rect">
            <a:avLst/>
          </a:prstGeom>
          <a:noFill/>
          <a:ln>
            <a:noFill/>
          </a:ln>
        </p:spPr>
        <p:txBody>
          <a:bodyPr anchorCtr="0" anchor="t" bIns="45700" lIns="91400" spcFirstLastPara="1" rIns="91400" wrap="square" tIns="45700">
            <a:noAutofit/>
          </a:bodyPr>
          <a:lstStyle>
            <a:lvl1pPr indent="0" lvl="0" marL="0" marR="0" rtl="0" algn="l">
              <a:lnSpc>
                <a:spcPct val="100000"/>
              </a:lnSpc>
              <a:spcBef>
                <a:spcPts val="0"/>
              </a:spcBef>
              <a:spcAft>
                <a:spcPts val="0"/>
              </a:spcAft>
              <a:buClr>
                <a:srgbClr val="000000"/>
              </a:buClr>
              <a:buSzPts val="4300"/>
              <a:buFont typeface="Arial"/>
              <a:buNone/>
              <a:defRPr b="0" i="0" sz="4300" u="none" cap="none" strike="noStrike">
                <a:solidFill>
                  <a:srgbClr val="888888"/>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4300"/>
              <a:buFont typeface="Arial"/>
              <a:buNone/>
              <a:defRPr b="0" i="0" sz="4300" u="none" cap="none" strike="noStrike">
                <a:solidFill>
                  <a:srgbClr val="888888"/>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4300"/>
              <a:buFont typeface="Arial"/>
              <a:buNone/>
              <a:defRPr b="0" i="0" sz="4300" u="none" cap="none" strike="noStrike">
                <a:solidFill>
                  <a:srgbClr val="888888"/>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4300"/>
              <a:buFont typeface="Arial"/>
              <a:buNone/>
              <a:defRPr b="0" i="0" sz="4300" u="none" cap="none" strike="noStrike">
                <a:solidFill>
                  <a:srgbClr val="888888"/>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4300"/>
              <a:buFont typeface="Arial"/>
              <a:buNone/>
              <a:defRPr b="0" i="0" sz="4300" u="none" cap="none" strike="noStrike">
                <a:solidFill>
                  <a:srgbClr val="888888"/>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4300"/>
              <a:buFont typeface="Arial"/>
              <a:buNone/>
              <a:defRPr b="0" i="0" sz="4300" u="none" cap="none" strike="noStrike">
                <a:solidFill>
                  <a:srgbClr val="888888"/>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4300"/>
              <a:buFont typeface="Arial"/>
              <a:buNone/>
              <a:defRPr b="0" i="0" sz="4300" u="none" cap="none" strike="noStrike">
                <a:solidFill>
                  <a:srgbClr val="888888"/>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4300"/>
              <a:buFont typeface="Arial"/>
              <a:buNone/>
              <a:defRPr b="0" i="0" sz="4300" u="none" cap="none" strike="noStrike">
                <a:solidFill>
                  <a:srgbClr val="888888"/>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4300"/>
              <a:buFont typeface="Arial"/>
              <a:buNone/>
              <a:defRPr b="0" i="0" sz="4300" u="none" cap="none" strike="noStrike">
                <a:solidFill>
                  <a:srgbClr val="888888"/>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lide">
  <p:cSld name="1_Default Slide">
    <p:spTree>
      <p:nvGrpSpPr>
        <p:cNvPr id="20" name="Shape 20"/>
        <p:cNvGrpSpPr/>
        <p:nvPr/>
      </p:nvGrpSpPr>
      <p:grpSpPr>
        <a:xfrm>
          <a:off x="0" y="0"/>
          <a:ext cx="0" cy="0"/>
          <a:chOff x="0" y="0"/>
          <a:chExt cx="0" cy="0"/>
        </a:xfrm>
      </p:grpSpPr>
      <p:pic>
        <p:nvPicPr>
          <p:cNvPr id="21" name="Google Shape;21;p13"/>
          <p:cNvPicPr preferRelativeResize="0"/>
          <p:nvPr/>
        </p:nvPicPr>
        <p:blipFill rotWithShape="1">
          <a:blip r:embed="rId2">
            <a:alphaModFix/>
          </a:blip>
          <a:srcRect b="0" l="0" r="0" t="0"/>
          <a:stretch/>
        </p:blipFill>
        <p:spPr>
          <a:xfrm>
            <a:off x="2032" y="0"/>
            <a:ext cx="24377206" cy="13717588"/>
          </a:xfrm>
          <a:prstGeom prst="rect">
            <a:avLst/>
          </a:prstGeom>
          <a:noFill/>
          <a:ln>
            <a:noFill/>
          </a:ln>
        </p:spPr>
      </p:pic>
      <p:sp>
        <p:nvSpPr>
          <p:cNvPr id="22" name="Google Shape;22;p13"/>
          <p:cNvSpPr txBox="1"/>
          <p:nvPr>
            <p:ph idx="12" type="sldNum"/>
          </p:nvPr>
        </p:nvSpPr>
        <p:spPr>
          <a:xfrm>
            <a:off x="22636070" y="297028"/>
            <a:ext cx="1485958" cy="726548"/>
          </a:xfrm>
          <a:prstGeom prst="rect">
            <a:avLst/>
          </a:prstGeom>
          <a:noFill/>
          <a:ln>
            <a:noFill/>
          </a:ln>
        </p:spPr>
        <p:txBody>
          <a:bodyPr anchorCtr="0" anchor="t" bIns="91375" lIns="182775" spcFirstLastPara="1" rIns="182775" wrap="square" tIns="91375">
            <a:noAutofit/>
          </a:bodyPr>
          <a:lstStyle>
            <a:lvl1pPr indent="0" lvl="0"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nteúdo" type="obj">
  <p:cSld name="OBJECT">
    <p:spTree>
      <p:nvGrpSpPr>
        <p:cNvPr id="23" name="Shape 23"/>
        <p:cNvGrpSpPr/>
        <p:nvPr/>
      </p:nvGrpSpPr>
      <p:grpSpPr>
        <a:xfrm>
          <a:off x="0" y="0"/>
          <a:ext cx="0" cy="0"/>
          <a:chOff x="0" y="0"/>
          <a:chExt cx="0" cy="0"/>
        </a:xfrm>
      </p:grpSpPr>
      <p:pic>
        <p:nvPicPr>
          <p:cNvPr id="24" name="Google Shape;24;p14"/>
          <p:cNvPicPr preferRelativeResize="0"/>
          <p:nvPr/>
        </p:nvPicPr>
        <p:blipFill rotWithShape="1">
          <a:blip r:embed="rId2">
            <a:alphaModFix/>
          </a:blip>
          <a:srcRect b="0" l="0" r="0" t="0"/>
          <a:stretch/>
        </p:blipFill>
        <p:spPr>
          <a:xfrm>
            <a:off x="2032" y="0"/>
            <a:ext cx="24377206" cy="13717588"/>
          </a:xfrm>
          <a:prstGeom prst="rect">
            <a:avLst/>
          </a:prstGeom>
          <a:noFill/>
          <a:ln>
            <a:noFill/>
          </a:ln>
        </p:spPr>
      </p:pic>
      <p:sp>
        <p:nvSpPr>
          <p:cNvPr id="25" name="Google Shape;25;p14"/>
          <p:cNvSpPr txBox="1"/>
          <p:nvPr>
            <p:ph type="title"/>
          </p:nvPr>
        </p:nvSpPr>
        <p:spPr>
          <a:xfrm>
            <a:off x="2334281" y="730340"/>
            <a:ext cx="20368888" cy="265143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4"/>
          <p:cNvSpPr txBox="1"/>
          <p:nvPr>
            <p:ph idx="1" type="body"/>
          </p:nvPr>
        </p:nvSpPr>
        <p:spPr>
          <a:xfrm>
            <a:off x="1676073" y="3651673"/>
            <a:ext cx="21027092" cy="870368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2000"/>
              </a:spcBef>
              <a:spcAft>
                <a:spcPts val="0"/>
              </a:spcAft>
              <a:buClr>
                <a:schemeClr val="dk1"/>
              </a:buClr>
              <a:buSzPts val="1800"/>
              <a:buNone/>
              <a:defRPr/>
            </a:lvl1pPr>
            <a:lvl2pPr indent="-228600" lvl="1" marL="914400" algn="l">
              <a:lnSpc>
                <a:spcPct val="90000"/>
              </a:lnSpc>
              <a:spcBef>
                <a:spcPts val="1000"/>
              </a:spcBef>
              <a:spcAft>
                <a:spcPts val="0"/>
              </a:spcAft>
              <a:buClr>
                <a:schemeClr val="dk1"/>
              </a:buClr>
              <a:buSzPts val="1800"/>
              <a:buNone/>
              <a:defRPr/>
            </a:lvl2pPr>
            <a:lvl3pPr indent="-228600" lvl="2" marL="1371600" algn="l">
              <a:lnSpc>
                <a:spcPct val="90000"/>
              </a:lnSpc>
              <a:spcBef>
                <a:spcPts val="1000"/>
              </a:spcBef>
              <a:spcAft>
                <a:spcPts val="0"/>
              </a:spcAft>
              <a:buClr>
                <a:schemeClr val="dk1"/>
              </a:buClr>
              <a:buSzPts val="1800"/>
              <a:buNone/>
              <a:defRPr/>
            </a:lvl3pPr>
            <a:lvl4pPr indent="-228600" lvl="3" marL="1828800" algn="l">
              <a:lnSpc>
                <a:spcPct val="90000"/>
              </a:lnSpc>
              <a:spcBef>
                <a:spcPts val="1000"/>
              </a:spcBef>
              <a:spcAft>
                <a:spcPts val="0"/>
              </a:spcAft>
              <a:buClr>
                <a:schemeClr val="dk1"/>
              </a:buClr>
              <a:buSzPts val="1800"/>
              <a:buNone/>
              <a:defRPr/>
            </a:lvl4pPr>
            <a:lvl5pPr indent="-228600" lvl="4" marL="2286000" algn="l">
              <a:lnSpc>
                <a:spcPct val="90000"/>
              </a:lnSpc>
              <a:spcBef>
                <a:spcPts val="1000"/>
              </a:spcBef>
              <a:spcAft>
                <a:spcPts val="0"/>
              </a:spcAft>
              <a:buClr>
                <a:schemeClr val="dk1"/>
              </a:buClr>
              <a:buSzPts val="1800"/>
              <a:buNone/>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27" name="Google Shape;27;p14"/>
          <p:cNvSpPr txBox="1"/>
          <p:nvPr>
            <p:ph idx="10" type="dt"/>
          </p:nvPr>
        </p:nvSpPr>
        <p:spPr>
          <a:xfrm>
            <a:off x="1676072" y="12714177"/>
            <a:ext cx="5485329" cy="730335"/>
          </a:xfrm>
          <a:prstGeom prst="rect">
            <a:avLst/>
          </a:prstGeom>
          <a:noFill/>
          <a:ln>
            <a:noFill/>
          </a:ln>
        </p:spPr>
        <p:txBody>
          <a:bodyPr anchorCtr="0" anchor="t" bIns="91375" lIns="182775" spcFirstLastPara="1" rIns="182775" wrap="square" tIns="9137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9pPr>
          </a:lstStyle>
          <a:p/>
        </p:txBody>
      </p:sp>
      <p:sp>
        <p:nvSpPr>
          <p:cNvPr id="28" name="Google Shape;28;p14"/>
          <p:cNvSpPr txBox="1"/>
          <p:nvPr>
            <p:ph idx="11" type="ftr"/>
          </p:nvPr>
        </p:nvSpPr>
        <p:spPr>
          <a:xfrm>
            <a:off x="8075623" y="12714177"/>
            <a:ext cx="8227993" cy="730335"/>
          </a:xfrm>
          <a:prstGeom prst="rect">
            <a:avLst/>
          </a:prstGeom>
          <a:noFill/>
          <a:ln>
            <a:noFill/>
          </a:ln>
        </p:spPr>
        <p:txBody>
          <a:bodyPr anchorCtr="0" anchor="t" bIns="91375" lIns="182775" spcFirstLastPara="1" rIns="182775" wrap="square" tIns="9137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9pPr>
          </a:lstStyle>
          <a:p/>
        </p:txBody>
      </p:sp>
      <p:sp>
        <p:nvSpPr>
          <p:cNvPr id="29" name="Google Shape;29;p14"/>
          <p:cNvSpPr txBox="1"/>
          <p:nvPr>
            <p:ph idx="12" type="sldNum"/>
          </p:nvPr>
        </p:nvSpPr>
        <p:spPr>
          <a:xfrm>
            <a:off x="22636070" y="297028"/>
            <a:ext cx="1485958" cy="726548"/>
          </a:xfrm>
          <a:prstGeom prst="rect">
            <a:avLst/>
          </a:prstGeom>
          <a:noFill/>
          <a:ln>
            <a:noFill/>
          </a:ln>
        </p:spPr>
        <p:txBody>
          <a:bodyPr anchorCtr="0" anchor="t" bIns="91375" lIns="182775" spcFirstLastPara="1" rIns="182775" wrap="square" tIns="91375">
            <a:noAutofit/>
          </a:bodyPr>
          <a:lstStyle>
            <a:lvl1pPr indent="0" lvl="0"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lide">
  <p:cSld name="1_Default Slide 2">
    <p:spTree>
      <p:nvGrpSpPr>
        <p:cNvPr id="30" name="Shape 30"/>
        <p:cNvGrpSpPr/>
        <p:nvPr/>
      </p:nvGrpSpPr>
      <p:grpSpPr>
        <a:xfrm>
          <a:off x="0" y="0"/>
          <a:ext cx="0" cy="0"/>
          <a:chOff x="0" y="0"/>
          <a:chExt cx="0" cy="0"/>
        </a:xfrm>
      </p:grpSpPr>
      <p:pic>
        <p:nvPicPr>
          <p:cNvPr id="31" name="Google Shape;31;p15"/>
          <p:cNvPicPr preferRelativeResize="0"/>
          <p:nvPr/>
        </p:nvPicPr>
        <p:blipFill rotWithShape="1">
          <a:blip r:embed="rId2">
            <a:alphaModFix/>
          </a:blip>
          <a:srcRect b="0" l="0" r="0" t="84912"/>
          <a:stretch/>
        </p:blipFill>
        <p:spPr>
          <a:xfrm>
            <a:off x="2032" y="11647916"/>
            <a:ext cx="24377206" cy="2069672"/>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abeçalho da Seção">
  <p:cSld name="5_Cabeçalho da Seção">
    <p:spTree>
      <p:nvGrpSpPr>
        <p:cNvPr id="32" name="Shape 32"/>
        <p:cNvGrpSpPr/>
        <p:nvPr/>
      </p:nvGrpSpPr>
      <p:grpSpPr>
        <a:xfrm>
          <a:off x="0" y="0"/>
          <a:ext cx="0" cy="0"/>
          <a:chOff x="0" y="0"/>
          <a:chExt cx="0" cy="0"/>
        </a:xfrm>
      </p:grpSpPr>
      <p:sp>
        <p:nvSpPr>
          <p:cNvPr id="33" name="Google Shape;33;p16"/>
          <p:cNvSpPr txBox="1"/>
          <p:nvPr>
            <p:ph type="title"/>
          </p:nvPr>
        </p:nvSpPr>
        <p:spPr>
          <a:xfrm>
            <a:off x="4958037" y="101970"/>
            <a:ext cx="15074058" cy="2429705"/>
          </a:xfrm>
          <a:prstGeom prst="rect">
            <a:avLst/>
          </a:prstGeom>
          <a:noFill/>
          <a:ln>
            <a:noFill/>
          </a:ln>
        </p:spPr>
        <p:txBody>
          <a:bodyPr anchorCtr="0" anchor="t" bIns="45700" lIns="91425" spcFirstLastPara="1" rIns="91425" wrap="square" tIns="45700">
            <a:noAutofit/>
          </a:bodyPr>
          <a:lstStyle>
            <a:lvl1pPr lvl="0" algn="ctr">
              <a:lnSpc>
                <a:spcPct val="90000"/>
              </a:lnSpc>
              <a:spcBef>
                <a:spcPts val="0"/>
              </a:spcBef>
              <a:spcAft>
                <a:spcPts val="0"/>
              </a:spcAft>
              <a:buClr>
                <a:schemeClr val="accent3"/>
              </a:buClr>
              <a:buSzPts val="8100"/>
              <a:buFont typeface="Cambria"/>
              <a:buNone/>
              <a:defRPr b="1" sz="8100" cap="none">
                <a:solidFill>
                  <a:schemeClr val="accent3"/>
                </a:solidFill>
                <a:latin typeface="Cambria"/>
                <a:ea typeface="Cambria"/>
                <a:cs typeface="Cambria"/>
                <a:sym typeface="Cambr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34" name="Google Shape;34;p16"/>
          <p:cNvGrpSpPr/>
          <p:nvPr/>
        </p:nvGrpSpPr>
        <p:grpSpPr>
          <a:xfrm>
            <a:off x="466481" y="12321767"/>
            <a:ext cx="1216261" cy="1252863"/>
            <a:chOff x="0" y="0"/>
            <a:chExt cx="3260598" cy="2892552"/>
          </a:xfrm>
        </p:grpSpPr>
        <p:sp>
          <p:nvSpPr>
            <p:cNvPr id="35" name="Google Shape;35;p16"/>
            <p:cNvSpPr/>
            <p:nvPr/>
          </p:nvSpPr>
          <p:spPr>
            <a:xfrm>
              <a:off x="768096" y="1609344"/>
              <a:ext cx="1403350" cy="1275715"/>
            </a:xfrm>
            <a:prstGeom prst="roundRect">
              <a:avLst>
                <a:gd fmla="val 16667" name="adj"/>
              </a:avLst>
            </a:prstGeom>
            <a:gradFill>
              <a:gsLst>
                <a:gs pos="0">
                  <a:srgbClr val="4778DD"/>
                </a:gs>
                <a:gs pos="50000">
                  <a:srgbClr val="0066DE"/>
                </a:gs>
                <a:gs pos="100000">
                  <a:srgbClr val="0058CB"/>
                </a:gs>
              </a:gsLst>
              <a:lin ang="5400000" scaled="0"/>
            </a:gra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lt1"/>
                </a:solidFill>
                <a:latin typeface="Calibri"/>
                <a:ea typeface="Calibri"/>
                <a:cs typeface="Calibri"/>
                <a:sym typeface="Calibri"/>
              </a:endParaRPr>
            </a:p>
          </p:txBody>
        </p:sp>
        <p:sp>
          <p:nvSpPr>
            <p:cNvPr id="36" name="Google Shape;36;p16"/>
            <p:cNvSpPr/>
            <p:nvPr/>
          </p:nvSpPr>
          <p:spPr>
            <a:xfrm>
              <a:off x="0" y="1609344"/>
              <a:ext cx="616585" cy="594995"/>
            </a:xfrm>
            <a:prstGeom prst="roundRect">
              <a:avLst>
                <a:gd fmla="val 16667" name="adj"/>
              </a:avLst>
            </a:prstGeom>
            <a:solidFill>
              <a:schemeClr val="dk2"/>
            </a:soli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lt1"/>
                </a:solidFill>
                <a:latin typeface="Calibri"/>
                <a:ea typeface="Calibri"/>
                <a:cs typeface="Calibri"/>
                <a:sym typeface="Calibri"/>
              </a:endParaRPr>
            </a:p>
          </p:txBody>
        </p:sp>
        <p:sp>
          <p:nvSpPr>
            <p:cNvPr id="37" name="Google Shape;37;p16"/>
            <p:cNvSpPr/>
            <p:nvPr/>
          </p:nvSpPr>
          <p:spPr>
            <a:xfrm>
              <a:off x="1536192" y="841248"/>
              <a:ext cx="403860" cy="509905"/>
            </a:xfrm>
            <a:prstGeom prst="roundRect">
              <a:avLst>
                <a:gd fmla="val 16667" name="adj"/>
              </a:avLst>
            </a:prstGeom>
            <a:solidFill>
              <a:srgbClr val="04336A"/>
            </a:soli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lt1"/>
                </a:solidFill>
                <a:latin typeface="Calibri"/>
                <a:ea typeface="Calibri"/>
                <a:cs typeface="Calibri"/>
                <a:sym typeface="Calibri"/>
              </a:endParaRPr>
            </a:p>
          </p:txBody>
        </p:sp>
        <p:sp>
          <p:nvSpPr>
            <p:cNvPr id="38" name="Google Shape;38;p16"/>
            <p:cNvSpPr/>
            <p:nvPr/>
          </p:nvSpPr>
          <p:spPr>
            <a:xfrm>
              <a:off x="2304288" y="2084832"/>
              <a:ext cx="956310" cy="807720"/>
            </a:xfrm>
            <a:prstGeom prst="roundRect">
              <a:avLst>
                <a:gd fmla="val 16667" name="adj"/>
              </a:avLst>
            </a:prstGeom>
            <a:solidFill>
              <a:schemeClr val="dk2"/>
            </a:soli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lt1"/>
                </a:solidFill>
                <a:latin typeface="Calibri"/>
                <a:ea typeface="Calibri"/>
                <a:cs typeface="Calibri"/>
                <a:sym typeface="Calibri"/>
              </a:endParaRPr>
            </a:p>
          </p:txBody>
        </p:sp>
        <p:sp>
          <p:nvSpPr>
            <p:cNvPr id="39" name="Google Shape;39;p16"/>
            <p:cNvSpPr/>
            <p:nvPr/>
          </p:nvSpPr>
          <p:spPr>
            <a:xfrm>
              <a:off x="0" y="0"/>
              <a:ext cx="1296670" cy="1358900"/>
            </a:xfrm>
            <a:prstGeom prst="roundRect">
              <a:avLst>
                <a:gd fmla="val 16667" name="adj"/>
              </a:avLst>
            </a:prstGeom>
            <a:gradFill>
              <a:gsLst>
                <a:gs pos="0">
                  <a:srgbClr val="4EB6A1"/>
                </a:gs>
                <a:gs pos="50000">
                  <a:srgbClr val="1FB298"/>
                </a:gs>
                <a:gs pos="100000">
                  <a:srgbClr val="15A38A"/>
                </a:gs>
              </a:gsLst>
              <a:lin ang="5400000" scaled="0"/>
            </a:gra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lt1"/>
                </a:solidFill>
                <a:latin typeface="Calibri"/>
                <a:ea typeface="Calibri"/>
                <a:cs typeface="Calibri"/>
                <a:sym typeface="Calibri"/>
              </a:endParaRPr>
            </a:p>
          </p:txBody>
        </p:sp>
      </p:grpSp>
      <p:grpSp>
        <p:nvGrpSpPr>
          <p:cNvPr id="40" name="Google Shape;40;p16"/>
          <p:cNvGrpSpPr/>
          <p:nvPr/>
        </p:nvGrpSpPr>
        <p:grpSpPr>
          <a:xfrm>
            <a:off x="22091419" y="174928"/>
            <a:ext cx="1930695" cy="1978149"/>
            <a:chOff x="0" y="0"/>
            <a:chExt cx="2801620" cy="3473450"/>
          </a:xfrm>
        </p:grpSpPr>
        <p:sp>
          <p:nvSpPr>
            <p:cNvPr id="41" name="Google Shape;41;p16"/>
            <p:cNvSpPr/>
            <p:nvPr/>
          </p:nvSpPr>
          <p:spPr>
            <a:xfrm>
              <a:off x="0" y="990600"/>
              <a:ext cx="1403350" cy="1275715"/>
            </a:xfrm>
            <a:prstGeom prst="roundRect">
              <a:avLst>
                <a:gd fmla="val 16667" name="adj"/>
              </a:avLst>
            </a:prstGeom>
            <a:gradFill>
              <a:gsLst>
                <a:gs pos="0">
                  <a:srgbClr val="4778DD"/>
                </a:gs>
                <a:gs pos="50000">
                  <a:srgbClr val="0066DE"/>
                </a:gs>
                <a:gs pos="100000">
                  <a:srgbClr val="0058CB"/>
                </a:gs>
              </a:gsLst>
              <a:lin ang="5400000" scaled="0"/>
            </a:gra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lt1"/>
                </a:solidFill>
                <a:latin typeface="Calibri"/>
                <a:ea typeface="Calibri"/>
                <a:cs typeface="Calibri"/>
                <a:sym typeface="Calibri"/>
              </a:endParaRPr>
            </a:p>
          </p:txBody>
        </p:sp>
        <p:sp>
          <p:nvSpPr>
            <p:cNvPr id="42" name="Google Shape;42;p16"/>
            <p:cNvSpPr/>
            <p:nvPr/>
          </p:nvSpPr>
          <p:spPr>
            <a:xfrm>
              <a:off x="781050" y="2381250"/>
              <a:ext cx="616585" cy="594995"/>
            </a:xfrm>
            <a:prstGeom prst="roundRect">
              <a:avLst>
                <a:gd fmla="val 16667" name="adj"/>
              </a:avLst>
            </a:prstGeom>
            <a:solidFill>
              <a:schemeClr val="accent1"/>
            </a:soli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lt1"/>
                </a:solidFill>
                <a:latin typeface="Calibri"/>
                <a:ea typeface="Calibri"/>
                <a:cs typeface="Calibri"/>
                <a:sym typeface="Calibri"/>
              </a:endParaRPr>
            </a:p>
          </p:txBody>
        </p:sp>
        <p:sp>
          <p:nvSpPr>
            <p:cNvPr id="43" name="Google Shape;43;p16"/>
            <p:cNvSpPr/>
            <p:nvPr/>
          </p:nvSpPr>
          <p:spPr>
            <a:xfrm>
              <a:off x="1581150" y="1466850"/>
              <a:ext cx="403860" cy="509905"/>
            </a:xfrm>
            <a:prstGeom prst="roundRect">
              <a:avLst>
                <a:gd fmla="val 16667" name="adj"/>
              </a:avLst>
            </a:prstGeom>
            <a:solidFill>
              <a:srgbClr val="04336A"/>
            </a:soli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lt1"/>
                </a:solidFill>
                <a:latin typeface="Calibri"/>
                <a:ea typeface="Calibri"/>
                <a:cs typeface="Calibri"/>
                <a:sym typeface="Calibri"/>
              </a:endParaRPr>
            </a:p>
          </p:txBody>
        </p:sp>
        <p:sp>
          <p:nvSpPr>
            <p:cNvPr id="44" name="Google Shape;44;p16"/>
            <p:cNvSpPr/>
            <p:nvPr/>
          </p:nvSpPr>
          <p:spPr>
            <a:xfrm>
              <a:off x="1504950" y="2114550"/>
              <a:ext cx="1296670" cy="1358900"/>
            </a:xfrm>
            <a:prstGeom prst="roundRect">
              <a:avLst>
                <a:gd fmla="val 16667" name="adj"/>
              </a:avLst>
            </a:prstGeom>
            <a:solidFill>
              <a:schemeClr val="dk2"/>
            </a:soli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dk1"/>
                </a:solidFill>
                <a:latin typeface="Calibri"/>
                <a:ea typeface="Calibri"/>
                <a:cs typeface="Calibri"/>
                <a:sym typeface="Calibri"/>
              </a:endParaRPr>
            </a:p>
          </p:txBody>
        </p:sp>
        <p:sp>
          <p:nvSpPr>
            <p:cNvPr id="45" name="Google Shape;45;p16"/>
            <p:cNvSpPr/>
            <p:nvPr/>
          </p:nvSpPr>
          <p:spPr>
            <a:xfrm>
              <a:off x="1504950" y="0"/>
              <a:ext cx="1296670" cy="1358900"/>
            </a:xfrm>
            <a:prstGeom prst="roundRect">
              <a:avLst>
                <a:gd fmla="val 16667" name="adj"/>
              </a:avLst>
            </a:prstGeom>
            <a:gradFill>
              <a:gsLst>
                <a:gs pos="0">
                  <a:srgbClr val="4EB6A1"/>
                </a:gs>
                <a:gs pos="50000">
                  <a:srgbClr val="1FB298"/>
                </a:gs>
                <a:gs pos="100000">
                  <a:srgbClr val="15A38A"/>
                </a:gs>
              </a:gsLst>
              <a:lin ang="5400000" scaled="0"/>
            </a:gradFill>
            <a:ln>
              <a:noFill/>
            </a:ln>
            <a:effectLst>
              <a:outerShdw blurRad="44450" algn="ctr" dir="5400000" dist="27940">
                <a:srgbClr val="000000">
                  <a:alpha val="31372"/>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7100"/>
                <a:buFont typeface="Arial"/>
                <a:buNone/>
              </a:pPr>
              <a:r>
                <a:t/>
              </a:r>
              <a:endParaRPr b="0" i="0" sz="7100" u="none" cap="none" strike="noStrike">
                <a:solidFill>
                  <a:schemeClr val="lt1"/>
                </a:solidFill>
                <a:latin typeface="Calibri"/>
                <a:ea typeface="Calibri"/>
                <a:cs typeface="Calibri"/>
                <a:sym typeface="Calibri"/>
              </a:endParaRPr>
            </a:p>
          </p:txBody>
        </p:sp>
      </p:grpSp>
      <p:pic>
        <p:nvPicPr>
          <p:cNvPr id="46" name="Google Shape;46;p16"/>
          <p:cNvPicPr preferRelativeResize="0"/>
          <p:nvPr/>
        </p:nvPicPr>
        <p:blipFill rotWithShape="1">
          <a:blip r:embed="rId2">
            <a:alphaModFix/>
          </a:blip>
          <a:srcRect b="0" l="0" r="0" t="0"/>
          <a:stretch/>
        </p:blipFill>
        <p:spPr>
          <a:xfrm>
            <a:off x="-3622" y="101973"/>
            <a:ext cx="4768442" cy="1133113"/>
          </a:xfrm>
          <a:prstGeom prst="rect">
            <a:avLst/>
          </a:prstGeom>
          <a:noFill/>
          <a:ln>
            <a:noFill/>
          </a:ln>
        </p:spPr>
      </p:pic>
      <p:pic>
        <p:nvPicPr>
          <p:cNvPr id="47" name="Google Shape;47;p16"/>
          <p:cNvPicPr preferRelativeResize="0"/>
          <p:nvPr/>
        </p:nvPicPr>
        <p:blipFill rotWithShape="1">
          <a:blip r:embed="rId3">
            <a:alphaModFix/>
          </a:blip>
          <a:srcRect b="0" l="0" r="0" t="0"/>
          <a:stretch/>
        </p:blipFill>
        <p:spPr>
          <a:xfrm>
            <a:off x="21489800" y="12731152"/>
            <a:ext cx="2393719" cy="66355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e Título" type="title">
  <p:cSld name="TITLE">
    <p:spTree>
      <p:nvGrpSpPr>
        <p:cNvPr id="48" name="Shape 48"/>
        <p:cNvGrpSpPr/>
        <p:nvPr/>
      </p:nvGrpSpPr>
      <p:grpSpPr>
        <a:xfrm>
          <a:off x="0" y="0"/>
          <a:ext cx="0" cy="0"/>
          <a:chOff x="0" y="0"/>
          <a:chExt cx="0" cy="0"/>
        </a:xfrm>
      </p:grpSpPr>
      <p:sp>
        <p:nvSpPr>
          <p:cNvPr id="49" name="Google Shape;49;p17"/>
          <p:cNvSpPr txBox="1"/>
          <p:nvPr>
            <p:ph type="ctrTitle"/>
          </p:nvPr>
        </p:nvSpPr>
        <p:spPr>
          <a:xfrm>
            <a:off x="3047405" y="2244986"/>
            <a:ext cx="18284429" cy="4775753"/>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2"/>
              </a:buClr>
              <a:buSzPts val="11900"/>
              <a:buFont typeface="Poppins"/>
              <a:buNone/>
              <a:defRPr sz="119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7"/>
          <p:cNvSpPr txBox="1"/>
          <p:nvPr>
            <p:ph idx="1" type="subTitle"/>
          </p:nvPr>
        </p:nvSpPr>
        <p:spPr>
          <a:xfrm>
            <a:off x="3047405" y="7204910"/>
            <a:ext cx="18284429" cy="3311907"/>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2000"/>
              </a:spcBef>
              <a:spcAft>
                <a:spcPts val="0"/>
              </a:spcAft>
              <a:buClr>
                <a:schemeClr val="dk1"/>
              </a:buClr>
              <a:buSzPts val="4800"/>
              <a:buNone/>
              <a:defRPr sz="4800"/>
            </a:lvl1pPr>
            <a:lvl2pPr lvl="1" algn="ctr">
              <a:lnSpc>
                <a:spcPct val="90000"/>
              </a:lnSpc>
              <a:spcBef>
                <a:spcPts val="1000"/>
              </a:spcBef>
              <a:spcAft>
                <a:spcPts val="0"/>
              </a:spcAft>
              <a:buClr>
                <a:schemeClr val="dk1"/>
              </a:buClr>
              <a:buSzPts val="4000"/>
              <a:buNone/>
              <a:defRPr sz="4000"/>
            </a:lvl2pPr>
            <a:lvl3pPr lvl="2" algn="ctr">
              <a:lnSpc>
                <a:spcPct val="90000"/>
              </a:lnSpc>
              <a:spcBef>
                <a:spcPts val="1000"/>
              </a:spcBef>
              <a:spcAft>
                <a:spcPts val="0"/>
              </a:spcAft>
              <a:buClr>
                <a:schemeClr val="dk1"/>
              </a:buClr>
              <a:buSzPts val="3600"/>
              <a:buNone/>
              <a:defRPr sz="3600"/>
            </a:lvl3pPr>
            <a:lvl4pPr lvl="3" algn="ctr">
              <a:lnSpc>
                <a:spcPct val="90000"/>
              </a:lnSpc>
              <a:spcBef>
                <a:spcPts val="1000"/>
              </a:spcBef>
              <a:spcAft>
                <a:spcPts val="0"/>
              </a:spcAft>
              <a:buClr>
                <a:schemeClr val="dk1"/>
              </a:buClr>
              <a:buSzPts val="3100"/>
              <a:buNone/>
              <a:defRPr sz="3100"/>
            </a:lvl4pPr>
            <a:lvl5pPr lvl="4" algn="ctr">
              <a:lnSpc>
                <a:spcPct val="90000"/>
              </a:lnSpc>
              <a:spcBef>
                <a:spcPts val="1000"/>
              </a:spcBef>
              <a:spcAft>
                <a:spcPts val="0"/>
              </a:spcAft>
              <a:buClr>
                <a:schemeClr val="dk1"/>
              </a:buClr>
              <a:buSzPts val="3100"/>
              <a:buNone/>
              <a:defRPr sz="3100"/>
            </a:lvl5pPr>
            <a:lvl6pPr lvl="5" algn="ctr">
              <a:lnSpc>
                <a:spcPct val="90000"/>
              </a:lnSpc>
              <a:spcBef>
                <a:spcPts val="1000"/>
              </a:spcBef>
              <a:spcAft>
                <a:spcPts val="0"/>
              </a:spcAft>
              <a:buClr>
                <a:schemeClr val="dk1"/>
              </a:buClr>
              <a:buSzPts val="3100"/>
              <a:buNone/>
              <a:defRPr sz="3100"/>
            </a:lvl6pPr>
            <a:lvl7pPr lvl="6" algn="ctr">
              <a:lnSpc>
                <a:spcPct val="90000"/>
              </a:lnSpc>
              <a:spcBef>
                <a:spcPts val="1000"/>
              </a:spcBef>
              <a:spcAft>
                <a:spcPts val="0"/>
              </a:spcAft>
              <a:buClr>
                <a:schemeClr val="dk1"/>
              </a:buClr>
              <a:buSzPts val="3100"/>
              <a:buNone/>
              <a:defRPr sz="3100"/>
            </a:lvl7pPr>
            <a:lvl8pPr lvl="7" algn="ctr">
              <a:lnSpc>
                <a:spcPct val="90000"/>
              </a:lnSpc>
              <a:spcBef>
                <a:spcPts val="1000"/>
              </a:spcBef>
              <a:spcAft>
                <a:spcPts val="0"/>
              </a:spcAft>
              <a:buClr>
                <a:schemeClr val="dk1"/>
              </a:buClr>
              <a:buSzPts val="3100"/>
              <a:buNone/>
              <a:defRPr sz="3100"/>
            </a:lvl8pPr>
            <a:lvl9pPr lvl="8" algn="ctr">
              <a:lnSpc>
                <a:spcPct val="90000"/>
              </a:lnSpc>
              <a:spcBef>
                <a:spcPts val="1000"/>
              </a:spcBef>
              <a:spcAft>
                <a:spcPts val="0"/>
              </a:spcAft>
              <a:buClr>
                <a:schemeClr val="dk1"/>
              </a:buClr>
              <a:buSzPts val="3100"/>
              <a:buNone/>
              <a:defRPr sz="3100"/>
            </a:lvl9pPr>
          </a:lstStyle>
          <a:p/>
        </p:txBody>
      </p:sp>
      <p:sp>
        <p:nvSpPr>
          <p:cNvPr id="51" name="Google Shape;51;p17"/>
          <p:cNvSpPr txBox="1"/>
          <p:nvPr>
            <p:ph idx="10" type="dt"/>
          </p:nvPr>
        </p:nvSpPr>
        <p:spPr>
          <a:xfrm>
            <a:off x="1676072" y="12714177"/>
            <a:ext cx="5485329" cy="730335"/>
          </a:xfrm>
          <a:prstGeom prst="rect">
            <a:avLst/>
          </a:prstGeom>
          <a:noFill/>
          <a:ln>
            <a:noFill/>
          </a:ln>
        </p:spPr>
        <p:txBody>
          <a:bodyPr anchorCtr="0" anchor="t" bIns="45700" lIns="91400" spcFirstLastPara="1" rIns="91400" wrap="square" tIns="45700">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9pPr>
          </a:lstStyle>
          <a:p/>
        </p:txBody>
      </p:sp>
      <p:sp>
        <p:nvSpPr>
          <p:cNvPr id="52" name="Google Shape;52;p17"/>
          <p:cNvSpPr txBox="1"/>
          <p:nvPr>
            <p:ph idx="11" type="ftr"/>
          </p:nvPr>
        </p:nvSpPr>
        <p:spPr>
          <a:xfrm>
            <a:off x="8075623" y="12714177"/>
            <a:ext cx="8227993" cy="730335"/>
          </a:xfrm>
          <a:prstGeom prst="rect">
            <a:avLst/>
          </a:prstGeom>
          <a:noFill/>
          <a:ln>
            <a:noFill/>
          </a:ln>
        </p:spPr>
        <p:txBody>
          <a:bodyPr anchorCtr="0" anchor="t" bIns="45700" lIns="91400" spcFirstLastPara="1" rIns="91400" wrap="square" tIns="45700">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chemeClr val="dk1"/>
                </a:solidFill>
                <a:latin typeface="Calibri"/>
                <a:ea typeface="Calibri"/>
                <a:cs typeface="Calibri"/>
                <a:sym typeface="Calibri"/>
              </a:defRPr>
            </a:lvl9pPr>
          </a:lstStyle>
          <a:p/>
        </p:txBody>
      </p:sp>
      <p:sp>
        <p:nvSpPr>
          <p:cNvPr id="53" name="Google Shape;53;p17"/>
          <p:cNvSpPr txBox="1"/>
          <p:nvPr>
            <p:ph idx="12" type="sldNum"/>
          </p:nvPr>
        </p:nvSpPr>
        <p:spPr>
          <a:xfrm>
            <a:off x="22636070" y="297028"/>
            <a:ext cx="1485958" cy="726548"/>
          </a:xfrm>
          <a:prstGeom prst="rect">
            <a:avLst/>
          </a:prstGeom>
          <a:noFill/>
          <a:ln>
            <a:noFill/>
          </a:ln>
        </p:spPr>
        <p:txBody>
          <a:bodyPr anchorCtr="0" anchor="t" bIns="45700" lIns="91400" spcFirstLastPara="1" rIns="91400" wrap="square" tIns="45700">
            <a:noAutofit/>
          </a:bodyPr>
          <a:lstStyle>
            <a:lvl1pPr indent="0" lvl="0"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2900"/>
              <a:buFont typeface="Arial"/>
              <a:buNone/>
              <a:defRPr b="0" i="0" sz="2900" u="none" cap="none" strike="noStrike">
                <a:solidFill>
                  <a:schemeClr val="lt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 name="Shape 9"/>
        <p:cNvGrpSpPr/>
        <p:nvPr/>
      </p:nvGrpSpPr>
      <p:grpSpPr>
        <a:xfrm>
          <a:off x="0" y="0"/>
          <a:ext cx="0" cy="0"/>
          <a:chOff x="0" y="0"/>
          <a:chExt cx="0" cy="0"/>
        </a:xfrm>
      </p:grpSpPr>
      <p:sp>
        <p:nvSpPr>
          <p:cNvPr id="10" name="Google Shape;10;p10"/>
          <p:cNvSpPr/>
          <p:nvPr/>
        </p:nvSpPr>
        <p:spPr>
          <a:xfrm>
            <a:off x="22976495" y="752641"/>
            <a:ext cx="713279" cy="713315"/>
          </a:xfrm>
          <a:prstGeom prst="ellipse">
            <a:avLst/>
          </a:prstGeom>
          <a:solidFill>
            <a:srgbClr val="26AC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300"/>
              <a:buFont typeface="Arial"/>
              <a:buNone/>
            </a:pPr>
            <a:r>
              <a:t/>
            </a:r>
            <a:endParaRPr b="0" i="0" sz="4300" u="none" cap="none" strike="noStrike">
              <a:solidFill>
                <a:schemeClr val="lt1"/>
              </a:solidFill>
              <a:latin typeface="Calibri"/>
              <a:ea typeface="Calibri"/>
              <a:cs typeface="Calibri"/>
              <a:sym typeface="Calibri"/>
            </a:endParaRPr>
          </a:p>
        </p:txBody>
      </p:sp>
      <p:sp>
        <p:nvSpPr>
          <p:cNvPr id="11" name="Google Shape;11;p10"/>
          <p:cNvSpPr txBox="1"/>
          <p:nvPr>
            <p:ph type="title"/>
          </p:nvPr>
        </p:nvSpPr>
        <p:spPr>
          <a:xfrm>
            <a:off x="1676073" y="730338"/>
            <a:ext cx="21027092" cy="265143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2"/>
              </a:buClr>
              <a:buSzPts val="8800"/>
              <a:buFont typeface="Poppins"/>
              <a:buNone/>
              <a:defRPr b="1" i="0" sz="8800" u="none" cap="none" strike="noStrike">
                <a:solidFill>
                  <a:schemeClr val="dk2"/>
                </a:solidFill>
                <a:latin typeface="Poppins"/>
                <a:ea typeface="Poppins"/>
                <a:cs typeface="Poppins"/>
                <a:sym typeface="Poppi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 name="Google Shape;12;p10"/>
          <p:cNvSpPr txBox="1"/>
          <p:nvPr>
            <p:ph idx="1" type="body"/>
          </p:nvPr>
        </p:nvSpPr>
        <p:spPr>
          <a:xfrm>
            <a:off x="1676073" y="3651673"/>
            <a:ext cx="21027092" cy="8703684"/>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90000"/>
              </a:lnSpc>
              <a:spcBef>
                <a:spcPts val="2000"/>
              </a:spcBef>
              <a:spcAft>
                <a:spcPts val="0"/>
              </a:spcAft>
              <a:buClr>
                <a:schemeClr val="dk1"/>
              </a:buClr>
              <a:buSzPts val="5700"/>
              <a:buFont typeface="Arial"/>
              <a:buNone/>
              <a:defRPr b="0" i="0" sz="5700" u="none" cap="none" strike="noStrike">
                <a:solidFill>
                  <a:schemeClr val="dk1"/>
                </a:solidFill>
                <a:latin typeface="Lato Light"/>
                <a:ea typeface="Lato Light"/>
                <a:cs typeface="Lato Light"/>
                <a:sym typeface="Lato Light"/>
              </a:defRPr>
            </a:lvl1pPr>
            <a:lvl2pPr indent="-228600" lvl="1" marL="914400" marR="0" rtl="0" algn="l">
              <a:lnSpc>
                <a:spcPct val="90000"/>
              </a:lnSpc>
              <a:spcBef>
                <a:spcPts val="1000"/>
              </a:spcBef>
              <a:spcAft>
                <a:spcPts val="0"/>
              </a:spcAft>
              <a:buClr>
                <a:schemeClr val="dk1"/>
              </a:buClr>
              <a:buSzPts val="4800"/>
              <a:buFont typeface="Arial"/>
              <a:buNone/>
              <a:defRPr b="0" i="0" sz="4800" u="none" cap="none" strike="noStrike">
                <a:solidFill>
                  <a:schemeClr val="dk1"/>
                </a:solidFill>
                <a:latin typeface="Lato Light"/>
                <a:ea typeface="Lato Light"/>
                <a:cs typeface="Lato Light"/>
                <a:sym typeface="Lato Light"/>
              </a:defRPr>
            </a:lvl2pPr>
            <a:lvl3pPr indent="-228600" lvl="2" marL="1371600" marR="0" rtl="0" algn="l">
              <a:lnSpc>
                <a:spcPct val="90000"/>
              </a:lnSpc>
              <a:spcBef>
                <a:spcPts val="1000"/>
              </a:spcBef>
              <a:spcAft>
                <a:spcPts val="0"/>
              </a:spcAft>
              <a:buClr>
                <a:schemeClr val="dk1"/>
              </a:buClr>
              <a:buSzPts val="4000"/>
              <a:buFont typeface="Arial"/>
              <a:buNone/>
              <a:defRPr b="0" i="0" sz="4000" u="none" cap="none" strike="noStrike">
                <a:solidFill>
                  <a:schemeClr val="dk1"/>
                </a:solidFill>
                <a:latin typeface="Lato Light"/>
                <a:ea typeface="Lato Light"/>
                <a:cs typeface="Lato Light"/>
                <a:sym typeface="Lato Light"/>
              </a:defRPr>
            </a:lvl3pPr>
            <a:lvl4pPr indent="-228600" lvl="3" marL="1828800" marR="0" rtl="0" algn="l">
              <a:lnSpc>
                <a:spcPct val="90000"/>
              </a:lnSpc>
              <a:spcBef>
                <a:spcPts val="1000"/>
              </a:spcBef>
              <a:spcAft>
                <a:spcPts val="0"/>
              </a:spcAft>
              <a:buClr>
                <a:schemeClr val="dk1"/>
              </a:buClr>
              <a:buSzPts val="3600"/>
              <a:buFont typeface="Arial"/>
              <a:buNone/>
              <a:defRPr b="0" i="0" sz="3600" u="none" cap="none" strike="noStrike">
                <a:solidFill>
                  <a:schemeClr val="dk1"/>
                </a:solidFill>
                <a:latin typeface="Lato Light"/>
                <a:ea typeface="Lato Light"/>
                <a:cs typeface="Lato Light"/>
                <a:sym typeface="Lato Light"/>
              </a:defRPr>
            </a:lvl4pPr>
            <a:lvl5pPr indent="-228600" lvl="4" marL="2286000" marR="0" rtl="0" algn="l">
              <a:lnSpc>
                <a:spcPct val="90000"/>
              </a:lnSpc>
              <a:spcBef>
                <a:spcPts val="1000"/>
              </a:spcBef>
              <a:spcAft>
                <a:spcPts val="0"/>
              </a:spcAft>
              <a:buClr>
                <a:schemeClr val="dk1"/>
              </a:buClr>
              <a:buSzPts val="3600"/>
              <a:buFont typeface="Arial"/>
              <a:buNone/>
              <a:defRPr b="0" i="0" sz="3600" u="none" cap="none" strike="noStrike">
                <a:solidFill>
                  <a:schemeClr val="dk1"/>
                </a:solidFill>
                <a:latin typeface="Lato Light"/>
                <a:ea typeface="Lato Light"/>
                <a:cs typeface="Lato Light"/>
                <a:sym typeface="Lato Light"/>
              </a:defRPr>
            </a:lvl5pPr>
            <a:lvl6pPr indent="-457200" lvl="5" marL="27432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6pPr>
            <a:lvl7pPr indent="-457200" lvl="6" marL="32004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7pPr>
            <a:lvl8pPr indent="-457200" lvl="7" marL="36576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8pPr>
            <a:lvl9pPr indent="-457200" lvl="8" marL="4114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9pPr>
          </a:lstStyle>
          <a:p/>
        </p:txBody>
      </p:sp>
      <p:sp>
        <p:nvSpPr>
          <p:cNvPr id="13" name="Google Shape;13;p10"/>
          <p:cNvSpPr/>
          <p:nvPr/>
        </p:nvSpPr>
        <p:spPr>
          <a:xfrm>
            <a:off x="22987009" y="620947"/>
            <a:ext cx="713295" cy="1038684"/>
          </a:xfrm>
          <a:prstGeom prst="ellipse">
            <a:avLst/>
          </a:prstGeom>
          <a:no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2100"/>
              <a:buFont typeface="Arial"/>
              <a:buNone/>
            </a:pPr>
            <a:fld id="{00000000-1234-1234-1234-123412341234}" type="slidenum">
              <a:rPr b="0" i="0" lang="pt-BR" sz="2100" u="none" cap="none" strike="noStrike">
                <a:solidFill>
                  <a:schemeClr val="lt1"/>
                </a:solidFill>
                <a:latin typeface="Poppins Medium"/>
                <a:ea typeface="Poppins Medium"/>
                <a:cs typeface="Poppins Medium"/>
                <a:sym typeface="Poppins Medium"/>
              </a:rPr>
              <a:t>‹#›</a:t>
            </a:fld>
            <a:endParaRPr b="0" i="0" sz="2100" u="none" cap="none" strike="noStrike">
              <a:solidFill>
                <a:schemeClr val="lt1"/>
              </a:solidFill>
              <a:latin typeface="Poppins Medium"/>
              <a:ea typeface="Poppins Medium"/>
              <a:cs typeface="Poppins Medium"/>
              <a:sym typeface="Poppins Medium"/>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
          <p:cNvSpPr txBox="1"/>
          <p:nvPr/>
        </p:nvSpPr>
        <p:spPr>
          <a:xfrm>
            <a:off x="405175" y="2506650"/>
            <a:ext cx="11457000" cy="6988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7200"/>
              <a:buFont typeface="Arial"/>
              <a:buNone/>
            </a:pPr>
            <a:r>
              <a:rPr b="0" i="0" lang="pt-BR" sz="5600" u="none" cap="none" strike="noStrike">
                <a:solidFill>
                  <a:schemeClr val="lt1"/>
                </a:solidFill>
                <a:latin typeface="Calibri"/>
                <a:ea typeface="Calibri"/>
                <a:cs typeface="Calibri"/>
                <a:sym typeface="Calibri"/>
              </a:rPr>
              <a:t>Curso: MBA Data Science</a:t>
            </a:r>
            <a:endParaRPr b="0" i="0" sz="56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7200"/>
              <a:buFont typeface="Arial"/>
              <a:buNone/>
            </a:pPr>
            <a:r>
              <a:t/>
            </a:r>
            <a:endParaRPr sz="5600">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7200"/>
              <a:buFont typeface="Arial"/>
              <a:buNone/>
            </a:pPr>
            <a:r>
              <a:rPr lang="pt-BR" sz="5600">
                <a:solidFill>
                  <a:schemeClr val="lt1"/>
                </a:solidFill>
                <a:latin typeface="Calibri"/>
                <a:ea typeface="Calibri"/>
                <a:cs typeface="Calibri"/>
                <a:sym typeface="Calibri"/>
              </a:rPr>
              <a:t>Título: ANÁLISE DE MODELOS DE APRENDIZADO DE MÁQUINA PARA PREDIÇÃO DE FALHA </a:t>
            </a:r>
            <a:r>
              <a:rPr lang="pt-BR" sz="5600">
                <a:solidFill>
                  <a:schemeClr val="lt1"/>
                </a:solidFill>
                <a:latin typeface="Calibri"/>
                <a:ea typeface="Calibri"/>
                <a:cs typeface="Calibri"/>
                <a:sym typeface="Calibri"/>
              </a:rPr>
              <a:t>MECÂNICA</a:t>
            </a:r>
            <a:r>
              <a:rPr lang="pt-BR" sz="5600">
                <a:solidFill>
                  <a:schemeClr val="lt1"/>
                </a:solidFill>
                <a:latin typeface="Calibri"/>
                <a:ea typeface="Calibri"/>
                <a:cs typeface="Calibri"/>
                <a:sym typeface="Calibri"/>
              </a:rPr>
              <a:t> DE EQUIPAMENTOS FLORESTAIS</a:t>
            </a:r>
            <a:endParaRPr sz="5600">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7200"/>
              <a:buFont typeface="Arial"/>
              <a:buNone/>
            </a:pPr>
            <a:r>
              <a:t/>
            </a:r>
            <a:endParaRPr b="0" i="0" sz="56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7200"/>
              <a:buFont typeface="Arial"/>
              <a:buNone/>
            </a:pPr>
            <a:r>
              <a:rPr b="0" i="0" lang="pt-BR" sz="5600" u="none" cap="none" strike="noStrike">
                <a:solidFill>
                  <a:schemeClr val="lt1"/>
                </a:solidFill>
                <a:latin typeface="Calibri"/>
                <a:ea typeface="Calibri"/>
                <a:cs typeface="Calibri"/>
                <a:sym typeface="Calibri"/>
              </a:rPr>
              <a:t>Aluno: Jean Carlos da Cruz</a:t>
            </a:r>
            <a:endParaRPr b="0" i="0" sz="5600" u="none" cap="none" strike="noStrik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8"/>
          <p:cNvSpPr/>
          <p:nvPr/>
        </p:nvSpPr>
        <p:spPr>
          <a:xfrm>
            <a:off x="4484763" y="1458194"/>
            <a:ext cx="10715369" cy="10156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0" i="0" lang="pt-BR" sz="6000" u="none" cap="none" strike="noStrike">
                <a:solidFill>
                  <a:schemeClr val="dk1"/>
                </a:solidFill>
                <a:latin typeface="Calibri"/>
                <a:ea typeface="Calibri"/>
                <a:cs typeface="Calibri"/>
                <a:sym typeface="Calibri"/>
              </a:rPr>
              <a:t>Considerações finais</a:t>
            </a:r>
            <a:endParaRPr b="0" i="0" sz="6000" u="none" cap="none" strike="noStrike">
              <a:solidFill>
                <a:srgbClr val="000000"/>
              </a:solidFill>
              <a:latin typeface="Arial"/>
              <a:ea typeface="Arial"/>
              <a:cs typeface="Arial"/>
              <a:sym typeface="Arial"/>
            </a:endParaRPr>
          </a:p>
        </p:txBody>
      </p:sp>
      <p:sp>
        <p:nvSpPr>
          <p:cNvPr id="147" name="Google Shape;147;p8"/>
          <p:cNvSpPr txBox="1"/>
          <p:nvPr/>
        </p:nvSpPr>
        <p:spPr>
          <a:xfrm>
            <a:off x="1468875" y="3600350"/>
            <a:ext cx="21443100" cy="7095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sz="4520">
              <a:solidFill>
                <a:srgbClr val="AF7B51"/>
              </a:solidFill>
              <a:latin typeface="Nunito"/>
              <a:ea typeface="Nunito"/>
              <a:cs typeface="Nunito"/>
              <a:sym typeface="Nunito"/>
            </a:endParaRPr>
          </a:p>
          <a:p>
            <a:pPr indent="0" lvl="0" marL="0" rtl="0" algn="just">
              <a:spcBef>
                <a:spcPts val="0"/>
              </a:spcBef>
              <a:spcAft>
                <a:spcPts val="0"/>
              </a:spcAft>
              <a:buNone/>
            </a:pPr>
            <a:r>
              <a:t/>
            </a:r>
            <a:endParaRPr sz="4520">
              <a:solidFill>
                <a:srgbClr val="AF7B51"/>
              </a:solidFill>
              <a:latin typeface="Nunito"/>
              <a:ea typeface="Nunito"/>
              <a:cs typeface="Nunito"/>
              <a:sym typeface="Nunito"/>
            </a:endParaRPr>
          </a:p>
          <a:p>
            <a:pPr indent="0" lvl="0" marL="0" rtl="0" algn="just">
              <a:spcBef>
                <a:spcPts val="0"/>
              </a:spcBef>
              <a:spcAft>
                <a:spcPts val="0"/>
              </a:spcAft>
              <a:buNone/>
            </a:pPr>
            <a:r>
              <a:rPr lang="pt-BR" sz="4520">
                <a:solidFill>
                  <a:srgbClr val="AF7B51"/>
                </a:solidFill>
                <a:latin typeface="Nunito"/>
                <a:ea typeface="Nunito"/>
                <a:cs typeface="Nunito"/>
                <a:sym typeface="Nunito"/>
              </a:rPr>
              <a:t>O resultado que se pretende obter com esse trabalho pode ser descrito como a utilização de aprendizado de máquina para predição de falhas mecânicas em escala de produção, visando o aumento das manutenções preventivas e consequente redução de custos de manutenção em empresas florestais do estado de Mato Grosso.</a:t>
            </a:r>
            <a:endParaRPr sz="4520">
              <a:solidFill>
                <a:srgbClr val="AF7B51"/>
              </a:solidFill>
              <a:latin typeface="Nunito"/>
              <a:ea typeface="Nunito"/>
              <a:cs typeface="Nunito"/>
              <a:sym typeface="Nunito"/>
            </a:endParaRPr>
          </a:p>
          <a:p>
            <a:pPr indent="0" lvl="0" marL="0" rtl="0" algn="just">
              <a:spcBef>
                <a:spcPts val="0"/>
              </a:spcBef>
              <a:spcAft>
                <a:spcPts val="0"/>
              </a:spcAft>
              <a:buNone/>
            </a:pPr>
            <a:r>
              <a:t/>
            </a:r>
            <a:endParaRPr sz="4420">
              <a:solidFill>
                <a:srgbClr val="AF7B51"/>
              </a:solidFill>
              <a:latin typeface="Nunito"/>
              <a:ea typeface="Nunito"/>
              <a:cs typeface="Nunito"/>
              <a:sym typeface="Nunito"/>
            </a:endParaRPr>
          </a:p>
          <a:p>
            <a:pPr indent="0" lvl="0" marL="0" rtl="0" algn="just">
              <a:spcBef>
                <a:spcPts val="0"/>
              </a:spcBef>
              <a:spcAft>
                <a:spcPts val="0"/>
              </a:spcAft>
              <a:buNone/>
            </a:pPr>
            <a:r>
              <a:t/>
            </a:r>
            <a:endParaRPr sz="4420">
              <a:solidFill>
                <a:srgbClr val="AF7B51"/>
              </a:solidFill>
              <a:latin typeface="Nunito"/>
              <a:ea typeface="Nunito"/>
              <a:cs typeface="Nunito"/>
              <a:sym typeface="Nunito"/>
            </a:endParaRPr>
          </a:p>
          <a:p>
            <a:pPr indent="0" lvl="0" marL="0" rtl="0" algn="just">
              <a:spcBef>
                <a:spcPts val="0"/>
              </a:spcBef>
              <a:spcAft>
                <a:spcPts val="0"/>
              </a:spcAft>
              <a:buNone/>
            </a:pPr>
            <a:r>
              <a:t/>
            </a:r>
            <a:endParaRPr sz="4420">
              <a:solidFill>
                <a:srgbClr val="AF7B51"/>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9"/>
          <p:cNvSpPr txBox="1"/>
          <p:nvPr>
            <p:ph type="title"/>
          </p:nvPr>
        </p:nvSpPr>
        <p:spPr>
          <a:xfrm>
            <a:off x="2334281" y="730340"/>
            <a:ext cx="20368888" cy="265143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2"/>
              </a:buClr>
              <a:buSzPts val="8800"/>
              <a:buFont typeface="Poppins"/>
              <a:buNone/>
            </a:pPr>
            <a:r>
              <a:rPr lang="pt-BR"/>
              <a:t> Referencia </a:t>
            </a:r>
            <a:endParaRPr/>
          </a:p>
        </p:txBody>
      </p:sp>
      <p:sp>
        <p:nvSpPr>
          <p:cNvPr id="153" name="Google Shape;153;p9"/>
          <p:cNvSpPr txBox="1"/>
          <p:nvPr>
            <p:ph idx="1" type="body"/>
          </p:nvPr>
        </p:nvSpPr>
        <p:spPr>
          <a:xfrm>
            <a:off x="1676073" y="3651673"/>
            <a:ext cx="21027092" cy="8703684"/>
          </a:xfrm>
          <a:prstGeom prst="rect">
            <a:avLst/>
          </a:prstGeom>
          <a:noFill/>
          <a:ln>
            <a:noFill/>
          </a:ln>
        </p:spPr>
        <p:txBody>
          <a:bodyPr anchorCtr="0" anchor="t" bIns="45700" lIns="91425" spcFirstLastPara="1" rIns="91425" wrap="square" tIns="45700">
            <a:normAutofit lnSpcReduction="20000"/>
          </a:bodyPr>
          <a:lstStyle/>
          <a:p>
            <a:pPr indent="0" lvl="0" marL="0" rtl="0" algn="just">
              <a:lnSpc>
                <a:spcPct val="115000"/>
              </a:lnSpc>
              <a:spcBef>
                <a:spcPts val="0"/>
              </a:spcBef>
              <a:spcAft>
                <a:spcPts val="0"/>
              </a:spcAft>
              <a:buClr>
                <a:schemeClr val="dk2"/>
              </a:buClr>
              <a:buSzPts val="1100"/>
              <a:buFont typeface="Arial"/>
              <a:buNone/>
            </a:pPr>
            <a:r>
              <a:rPr lang="pt-BR" sz="2300">
                <a:solidFill>
                  <a:schemeClr val="dk2"/>
                </a:solidFill>
                <a:latin typeface="Arial"/>
                <a:ea typeface="Arial"/>
                <a:cs typeface="Arial"/>
                <a:sym typeface="Arial"/>
              </a:rPr>
              <a:t>ANZANELLO, M. J.; SILVA, P. R. S.; RIBEIRO, J. L. D.; FOGLIATTO, F. S. </a:t>
            </a:r>
            <a:r>
              <a:rPr b="1" lang="pt-BR" sz="2300">
                <a:solidFill>
                  <a:schemeClr val="dk2"/>
                </a:solidFill>
                <a:latin typeface="Arial"/>
                <a:ea typeface="Arial"/>
                <a:cs typeface="Arial"/>
                <a:sym typeface="Arial"/>
              </a:rPr>
              <a:t>Proposição de modelo de degradação para capacitores submetidos a ensaios acelerados</a:t>
            </a:r>
            <a:r>
              <a:rPr lang="pt-BR" sz="2300">
                <a:solidFill>
                  <a:schemeClr val="dk2"/>
                </a:solidFill>
                <a:latin typeface="Arial"/>
                <a:ea typeface="Arial"/>
                <a:cs typeface="Arial"/>
                <a:sym typeface="Arial"/>
              </a:rPr>
              <a:t>. In: XXIII Encontro Nacional de Engenharia de Produção. Ouro Preto. ABEPRO, 2003.;</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t/>
            </a:r>
            <a:endParaRPr sz="2300">
              <a:solidFill>
                <a:schemeClr val="dk2"/>
              </a:solidFill>
              <a:latin typeface="Arial"/>
              <a:ea typeface="Arial"/>
              <a:cs typeface="Arial"/>
              <a:sym typeface="Arial"/>
            </a:endParaRPr>
          </a:p>
          <a:p>
            <a:pPr indent="-1270" lvl="0" marL="0" rtl="0" algn="just">
              <a:lnSpc>
                <a:spcPct val="100000"/>
              </a:lnSpc>
              <a:spcBef>
                <a:spcPts val="0"/>
              </a:spcBef>
              <a:spcAft>
                <a:spcPts val="0"/>
              </a:spcAft>
              <a:buClr>
                <a:schemeClr val="dk2"/>
              </a:buClr>
              <a:buSzPts val="1100"/>
              <a:buFont typeface="Arial"/>
              <a:buNone/>
            </a:pPr>
            <a:r>
              <a:rPr lang="pt-BR" sz="2400">
                <a:solidFill>
                  <a:schemeClr val="dk2"/>
                </a:solidFill>
                <a:latin typeface="Arial"/>
                <a:ea typeface="Arial"/>
                <a:cs typeface="Arial"/>
                <a:sym typeface="Arial"/>
              </a:rPr>
              <a:t>EZRA, Oren. </a:t>
            </a:r>
            <a:r>
              <a:rPr b="1" lang="pt-BR" sz="2400">
                <a:solidFill>
                  <a:schemeClr val="dk2"/>
                </a:solidFill>
                <a:latin typeface="Arial"/>
                <a:ea typeface="Arial"/>
                <a:cs typeface="Arial"/>
                <a:sym typeface="Arial"/>
              </a:rPr>
              <a:t>Achieving Manufacturing Excellence with Predictive Maintenance and Machine Learning. In: </a:t>
            </a:r>
            <a:r>
              <a:rPr lang="pt-BR" sz="2400">
                <a:solidFill>
                  <a:schemeClr val="dk2"/>
                </a:solidFill>
                <a:latin typeface="Arial"/>
                <a:ea typeface="Arial"/>
                <a:cs typeface="Arial"/>
                <a:sym typeface="Arial"/>
              </a:rPr>
              <a:t>Industry 4.0 Insights, 2018;</a:t>
            </a:r>
            <a:endParaRPr sz="2400">
              <a:solidFill>
                <a:schemeClr val="dk2"/>
              </a:solidFill>
              <a:latin typeface="Arial"/>
              <a:ea typeface="Arial"/>
              <a:cs typeface="Arial"/>
              <a:sym typeface="Arial"/>
            </a:endParaRPr>
          </a:p>
          <a:p>
            <a:pPr indent="-1270" lvl="0" marL="0" rtl="0" algn="just">
              <a:lnSpc>
                <a:spcPct val="100000"/>
              </a:lnSpc>
              <a:spcBef>
                <a:spcPts val="1200"/>
              </a:spcBef>
              <a:spcAft>
                <a:spcPts val="0"/>
              </a:spcAft>
              <a:buClr>
                <a:schemeClr val="dk2"/>
              </a:buClr>
              <a:buSzPts val="1100"/>
              <a:buFont typeface="Arial"/>
              <a:buNone/>
            </a:pPr>
            <a:r>
              <a:t/>
            </a:r>
            <a:endParaRPr sz="2400">
              <a:solidFill>
                <a:schemeClr val="dk2"/>
              </a:solidFill>
              <a:latin typeface="Arial"/>
              <a:ea typeface="Arial"/>
              <a:cs typeface="Arial"/>
              <a:sym typeface="Arial"/>
            </a:endParaRPr>
          </a:p>
          <a:p>
            <a:pPr indent="0" lvl="0" marL="0" rtl="0" algn="just">
              <a:lnSpc>
                <a:spcPct val="115000"/>
              </a:lnSpc>
              <a:spcBef>
                <a:spcPts val="1200"/>
              </a:spcBef>
              <a:spcAft>
                <a:spcPts val="0"/>
              </a:spcAft>
              <a:buClr>
                <a:schemeClr val="dk2"/>
              </a:buClr>
              <a:buSzPts val="1100"/>
              <a:buFont typeface="Arial"/>
              <a:buNone/>
            </a:pPr>
            <a:r>
              <a:rPr lang="pt-BR" sz="2300">
                <a:solidFill>
                  <a:schemeClr val="dk2"/>
                </a:solidFill>
                <a:latin typeface="Arial"/>
                <a:ea typeface="Arial"/>
                <a:cs typeface="Arial"/>
                <a:sym typeface="Arial"/>
              </a:rPr>
              <a:t>FOGLIATTO, F. S.; RIBEIRO, J. L. D. </a:t>
            </a:r>
            <a:r>
              <a:rPr b="1" lang="pt-BR" sz="2300">
                <a:solidFill>
                  <a:schemeClr val="dk2"/>
                </a:solidFill>
                <a:latin typeface="Arial"/>
                <a:ea typeface="Arial"/>
                <a:cs typeface="Arial"/>
                <a:sym typeface="Arial"/>
              </a:rPr>
              <a:t>Confiabilidade e manutenção industrial</a:t>
            </a:r>
            <a:r>
              <a:rPr lang="pt-BR" sz="2300">
                <a:solidFill>
                  <a:schemeClr val="dk2"/>
                </a:solidFill>
                <a:latin typeface="Arial"/>
                <a:ea typeface="Arial"/>
                <a:cs typeface="Arial"/>
                <a:sym typeface="Arial"/>
              </a:rPr>
              <a:t>. Rio de Janeiro: Elsevier, 2009. 265p.;</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rPr lang="pt-BR" sz="2300">
                <a:solidFill>
                  <a:schemeClr val="dk2"/>
                </a:solidFill>
                <a:latin typeface="Arial"/>
                <a:ea typeface="Arial"/>
                <a:cs typeface="Arial"/>
                <a:sym typeface="Arial"/>
              </a:rPr>
              <a:t>LAFRAIA, J. R. B. </a:t>
            </a:r>
            <a:r>
              <a:rPr b="1" lang="pt-BR" sz="2300">
                <a:solidFill>
                  <a:schemeClr val="dk2"/>
                </a:solidFill>
                <a:latin typeface="Arial"/>
                <a:ea typeface="Arial"/>
                <a:cs typeface="Arial"/>
                <a:sym typeface="Arial"/>
              </a:rPr>
              <a:t>Manual de confiabilidade, mantenabilidade e disponibilidade</a:t>
            </a:r>
            <a:r>
              <a:rPr lang="pt-BR" sz="2300">
                <a:solidFill>
                  <a:schemeClr val="dk2"/>
                </a:solidFill>
                <a:latin typeface="Arial"/>
                <a:ea typeface="Arial"/>
                <a:cs typeface="Arial"/>
                <a:sym typeface="Arial"/>
              </a:rPr>
              <a:t>. 2a Edição. Rio de Janeiro: Qualitymark, 2001.;</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rPr lang="pt-BR" sz="2300">
                <a:solidFill>
                  <a:schemeClr val="dk2"/>
                </a:solidFill>
                <a:latin typeface="Arial"/>
                <a:ea typeface="Arial"/>
                <a:cs typeface="Arial"/>
                <a:sym typeface="Arial"/>
              </a:rPr>
              <a:t>KARDEC, Alan; NASCIF, Júlio de Aquino. </a:t>
            </a:r>
            <a:r>
              <a:rPr b="1" lang="pt-BR" sz="2300">
                <a:solidFill>
                  <a:schemeClr val="dk2"/>
                </a:solidFill>
                <a:latin typeface="Arial"/>
                <a:ea typeface="Arial"/>
                <a:cs typeface="Arial"/>
                <a:sym typeface="Arial"/>
              </a:rPr>
              <a:t>Manutenção – Função estratégica</a:t>
            </a:r>
            <a:r>
              <a:rPr lang="pt-BR" sz="2300">
                <a:solidFill>
                  <a:schemeClr val="dk2"/>
                </a:solidFill>
                <a:latin typeface="Arial"/>
                <a:ea typeface="Arial"/>
                <a:cs typeface="Arial"/>
                <a:sym typeface="Arial"/>
              </a:rPr>
              <a:t>. Rio de Janeiro: Qualitymark, 2009.;</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rPr lang="pt-BR" sz="2300">
                <a:solidFill>
                  <a:schemeClr val="dk2"/>
                </a:solidFill>
                <a:latin typeface="Arial"/>
                <a:ea typeface="Arial"/>
                <a:cs typeface="Arial"/>
                <a:sym typeface="Arial"/>
              </a:rPr>
              <a:t>MICROSOFT AZURE. </a:t>
            </a:r>
            <a:r>
              <a:rPr b="1" lang="pt-BR" sz="2300">
                <a:solidFill>
                  <a:schemeClr val="dk2"/>
                </a:solidFill>
                <a:latin typeface="Arial"/>
                <a:ea typeface="Arial"/>
                <a:cs typeface="Arial"/>
                <a:sym typeface="Arial"/>
              </a:rPr>
              <a:t>Guia de IA do Azure para soluções de manutenção preditiva</a:t>
            </a:r>
            <a:r>
              <a:rPr lang="pt-BR" sz="2300">
                <a:solidFill>
                  <a:schemeClr val="dk2"/>
                </a:solidFill>
                <a:latin typeface="Arial"/>
                <a:ea typeface="Arial"/>
                <a:cs typeface="Arial"/>
                <a:sym typeface="Arial"/>
              </a:rPr>
              <a:t>. In: Machine Learning Azure. [S.I.], 9 jan. 2020. </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rPr lang="pt-BR" sz="2300">
                <a:solidFill>
                  <a:schemeClr val="dk2"/>
                </a:solidFill>
                <a:latin typeface="Arial"/>
                <a:ea typeface="Arial"/>
                <a:cs typeface="Arial"/>
                <a:sym typeface="Arial"/>
              </a:rPr>
              <a:t>Disponível em: https://docs.microsoft.com/pt-br/azure/machinelearning/team-data-science-process/cortana-analytic</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t/>
            </a:r>
            <a:endParaRPr sz="2300">
              <a:solidFill>
                <a:schemeClr val="dk2"/>
              </a:solidFill>
              <a:latin typeface="Arial"/>
              <a:ea typeface="Arial"/>
              <a:cs typeface="Arial"/>
              <a:sym typeface="Arial"/>
            </a:endParaRPr>
          </a:p>
          <a:p>
            <a:pPr indent="0" lvl="0" marL="0" rtl="0" algn="just">
              <a:lnSpc>
                <a:spcPct val="115000"/>
              </a:lnSpc>
              <a:spcBef>
                <a:spcPts val="0"/>
              </a:spcBef>
              <a:spcAft>
                <a:spcPts val="0"/>
              </a:spcAft>
              <a:buClr>
                <a:schemeClr val="dk2"/>
              </a:buClr>
              <a:buSzPts val="1100"/>
              <a:buFont typeface="Arial"/>
              <a:buNone/>
            </a:pPr>
            <a:r>
              <a:rPr lang="pt-BR" sz="2300">
                <a:solidFill>
                  <a:schemeClr val="dk2"/>
                </a:solidFill>
                <a:latin typeface="Arial"/>
                <a:ea typeface="Arial"/>
                <a:cs typeface="Arial"/>
                <a:sym typeface="Arial"/>
              </a:rPr>
              <a:t>MITCHELL, T. M. </a:t>
            </a:r>
            <a:r>
              <a:rPr b="1" lang="pt-BR" sz="2300">
                <a:solidFill>
                  <a:schemeClr val="dk2"/>
                </a:solidFill>
                <a:latin typeface="Arial"/>
                <a:ea typeface="Arial"/>
                <a:cs typeface="Arial"/>
                <a:sym typeface="Arial"/>
              </a:rPr>
              <a:t>Machine Learning</a:t>
            </a:r>
            <a:r>
              <a:rPr lang="pt-BR" sz="2300">
                <a:solidFill>
                  <a:schemeClr val="dk2"/>
                </a:solidFill>
                <a:latin typeface="Arial"/>
                <a:ea typeface="Arial"/>
                <a:cs typeface="Arial"/>
                <a:sym typeface="Arial"/>
              </a:rPr>
              <a:t>. - New York: McGraw-Hill, 1997;</a:t>
            </a:r>
            <a:endParaRPr sz="2300">
              <a:solidFill>
                <a:schemeClr val="dk2"/>
              </a:solidFill>
              <a:latin typeface="Arial"/>
              <a:ea typeface="Arial"/>
              <a:cs typeface="Arial"/>
              <a:sym typeface="Arial"/>
            </a:endParaRPr>
          </a:p>
          <a:p>
            <a:pPr indent="-1270" lvl="0" marL="0" rtl="0" algn="just">
              <a:lnSpc>
                <a:spcPct val="100000"/>
              </a:lnSpc>
              <a:spcBef>
                <a:spcPts val="0"/>
              </a:spcBef>
              <a:spcAft>
                <a:spcPts val="0"/>
              </a:spcAft>
              <a:buClr>
                <a:schemeClr val="dk2"/>
              </a:buClr>
              <a:buSzPts val="1100"/>
              <a:buFont typeface="Arial"/>
              <a:buNone/>
            </a:pPr>
            <a:r>
              <a:t/>
            </a:r>
            <a:endParaRPr sz="2300">
              <a:solidFill>
                <a:schemeClr val="dk2"/>
              </a:solidFill>
              <a:latin typeface="Arial"/>
              <a:ea typeface="Arial"/>
              <a:cs typeface="Arial"/>
              <a:sym typeface="Arial"/>
            </a:endParaRPr>
          </a:p>
          <a:p>
            <a:pPr indent="-1270" lvl="0" marL="0" rtl="0" algn="just">
              <a:lnSpc>
                <a:spcPct val="100000"/>
              </a:lnSpc>
              <a:spcBef>
                <a:spcPts val="1200"/>
              </a:spcBef>
              <a:spcAft>
                <a:spcPts val="0"/>
              </a:spcAft>
              <a:buClr>
                <a:schemeClr val="dk2"/>
              </a:buClr>
              <a:buSzPts val="1100"/>
              <a:buNone/>
            </a:pPr>
            <a:r>
              <a:rPr lang="pt-BR" sz="2400">
                <a:solidFill>
                  <a:schemeClr val="dk2"/>
                </a:solidFill>
                <a:latin typeface="Arial"/>
                <a:ea typeface="Arial"/>
                <a:cs typeface="Arial"/>
                <a:sym typeface="Arial"/>
              </a:rPr>
              <a:t>PACCOLA, J.E. </a:t>
            </a:r>
            <a:r>
              <a:rPr b="1" lang="pt-BR" sz="2400">
                <a:solidFill>
                  <a:schemeClr val="dk2"/>
                </a:solidFill>
                <a:latin typeface="Arial"/>
                <a:ea typeface="Arial"/>
                <a:cs typeface="Arial"/>
                <a:sym typeface="Arial"/>
              </a:rPr>
              <a:t>Manutenção e Operação de Equipamentos Móveis</a:t>
            </a:r>
            <a:r>
              <a:rPr lang="pt-BR" sz="2400">
                <a:solidFill>
                  <a:schemeClr val="dk2"/>
                </a:solidFill>
                <a:latin typeface="Arial"/>
                <a:ea typeface="Arial"/>
                <a:cs typeface="Arial"/>
                <a:sym typeface="Arial"/>
              </a:rPr>
              <a:t>. São José dos Campos, 2017. </a:t>
            </a:r>
            <a:endParaRPr sz="2400">
              <a:solidFill>
                <a:schemeClr val="dk2"/>
              </a:solidFill>
              <a:latin typeface="Arial"/>
              <a:ea typeface="Arial"/>
              <a:cs typeface="Arial"/>
              <a:sym typeface="Arial"/>
            </a:endParaRPr>
          </a:p>
          <a:p>
            <a:pPr indent="-1270" lvl="0" marL="0" rtl="0" algn="just">
              <a:lnSpc>
                <a:spcPct val="100000"/>
              </a:lnSpc>
              <a:spcBef>
                <a:spcPts val="1200"/>
              </a:spcBef>
              <a:spcAft>
                <a:spcPts val="0"/>
              </a:spcAft>
              <a:buClr>
                <a:schemeClr val="dk2"/>
              </a:buClr>
              <a:buSzPts val="1100"/>
              <a:buFont typeface="Arial"/>
              <a:buNone/>
            </a:pPr>
            <a:r>
              <a:t/>
            </a:r>
            <a:endParaRPr sz="2400">
              <a:solidFill>
                <a:schemeClr val="dk2"/>
              </a:solidFill>
              <a:latin typeface="Arial"/>
              <a:ea typeface="Arial"/>
              <a:cs typeface="Arial"/>
              <a:sym typeface="Arial"/>
            </a:endParaRPr>
          </a:p>
          <a:p>
            <a:pPr indent="-1270" lvl="0" marL="0" rtl="0" algn="just">
              <a:lnSpc>
                <a:spcPct val="100000"/>
              </a:lnSpc>
              <a:spcBef>
                <a:spcPts val="1200"/>
              </a:spcBef>
              <a:spcAft>
                <a:spcPts val="0"/>
              </a:spcAft>
              <a:buClr>
                <a:schemeClr val="dk2"/>
              </a:buClr>
              <a:buSzPts val="1100"/>
              <a:buNone/>
            </a:pPr>
            <a:r>
              <a:rPr lang="pt-BR" sz="2400">
                <a:solidFill>
                  <a:schemeClr val="dk2"/>
                </a:solidFill>
                <a:latin typeface="Arial"/>
                <a:ea typeface="Arial"/>
                <a:cs typeface="Arial"/>
                <a:sym typeface="Arial"/>
              </a:rPr>
              <a:t>RICHTER, Ian. A</a:t>
            </a:r>
            <a:r>
              <a:rPr b="1" lang="pt-BR" sz="2400">
                <a:solidFill>
                  <a:schemeClr val="dk2"/>
                </a:solidFill>
                <a:latin typeface="Arial"/>
                <a:ea typeface="Arial"/>
                <a:cs typeface="Arial"/>
                <a:sym typeface="Arial"/>
              </a:rPr>
              <a:t>chieving Zero Unplanned Downtime with Predictive Maintenance Analytics</a:t>
            </a:r>
            <a:r>
              <a:rPr lang="pt-BR" sz="2400">
                <a:solidFill>
                  <a:schemeClr val="dk2"/>
                </a:solidFill>
                <a:latin typeface="Arial"/>
                <a:ea typeface="Arial"/>
                <a:cs typeface="Arial"/>
                <a:sym typeface="Arial"/>
              </a:rPr>
              <a:t>. In: Industry 4.0 Insights, 2019. </a:t>
            </a:r>
            <a:endParaRPr sz="2400">
              <a:solidFill>
                <a:schemeClr val="dk2"/>
              </a:solidFill>
              <a:latin typeface="Arial"/>
              <a:ea typeface="Arial"/>
              <a:cs typeface="Arial"/>
              <a:sym typeface="Arial"/>
            </a:endParaRPr>
          </a:p>
          <a:p>
            <a:pPr indent="-1270" lvl="0" marL="0" rtl="0" algn="just">
              <a:lnSpc>
                <a:spcPct val="100000"/>
              </a:lnSpc>
              <a:spcBef>
                <a:spcPts val="1200"/>
              </a:spcBef>
              <a:spcAft>
                <a:spcPts val="0"/>
              </a:spcAft>
              <a:buClr>
                <a:schemeClr val="dk2"/>
              </a:buClr>
              <a:buSzPts val="1100"/>
              <a:buFont typeface="Arial"/>
              <a:buNone/>
            </a:pPr>
            <a:r>
              <a:t/>
            </a:r>
            <a:endParaRPr sz="2400">
              <a:solidFill>
                <a:schemeClr val="dk2"/>
              </a:solidFill>
              <a:latin typeface="Arial"/>
              <a:ea typeface="Arial"/>
              <a:cs typeface="Arial"/>
              <a:sym typeface="Arial"/>
            </a:endParaRPr>
          </a:p>
          <a:p>
            <a:pPr indent="0" lvl="0" marL="0" rtl="0" algn="just">
              <a:lnSpc>
                <a:spcPct val="115000"/>
              </a:lnSpc>
              <a:spcBef>
                <a:spcPts val="1200"/>
              </a:spcBef>
              <a:spcAft>
                <a:spcPts val="0"/>
              </a:spcAft>
              <a:buClr>
                <a:schemeClr val="dk2"/>
              </a:buClr>
              <a:buSzPts val="1100"/>
              <a:buFont typeface="Arial"/>
              <a:buNone/>
            </a:pPr>
            <a:r>
              <a:rPr lang="pt-BR" sz="2300">
                <a:solidFill>
                  <a:schemeClr val="dk2"/>
                </a:solidFill>
                <a:latin typeface="Arial"/>
                <a:ea typeface="Arial"/>
                <a:cs typeface="Arial"/>
                <a:sym typeface="Arial"/>
              </a:rPr>
              <a:t>WUTTKE, R. A.; SELLITO, M. A. </a:t>
            </a:r>
            <a:r>
              <a:rPr b="1" lang="pt-BR" sz="2300">
                <a:solidFill>
                  <a:schemeClr val="dk2"/>
                </a:solidFill>
                <a:latin typeface="Arial"/>
                <a:ea typeface="Arial"/>
                <a:cs typeface="Arial"/>
                <a:sym typeface="Arial"/>
              </a:rPr>
              <a:t>Cálculo da disponibilidade e da posição na curva da banheira de uma válvula de processo petroquímico</a:t>
            </a:r>
            <a:r>
              <a:rPr lang="pt-BR" sz="2300">
                <a:solidFill>
                  <a:schemeClr val="dk2"/>
                </a:solidFill>
                <a:latin typeface="Arial"/>
                <a:ea typeface="Arial"/>
                <a:cs typeface="Arial"/>
                <a:sym typeface="Arial"/>
              </a:rPr>
              <a:t>. Revista Produção Online, v. 8, n.4, p. 1-23, 2008.</a:t>
            </a:r>
            <a:endParaRPr sz="6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e8916205b2_0_7"/>
          <p:cNvSpPr txBox="1"/>
          <p:nvPr>
            <p:ph idx="1" type="body"/>
          </p:nvPr>
        </p:nvSpPr>
        <p:spPr>
          <a:xfrm>
            <a:off x="1676073" y="3651673"/>
            <a:ext cx="21027000" cy="8703600"/>
          </a:xfrm>
          <a:prstGeom prst="rect">
            <a:avLst/>
          </a:prstGeom>
        </p:spPr>
        <p:txBody>
          <a:bodyPr anchorCtr="0" anchor="t" bIns="45700" lIns="91425" spcFirstLastPara="1" rIns="91425" wrap="square" tIns="45700">
            <a:normAutofit/>
          </a:bodyPr>
          <a:lstStyle/>
          <a:p>
            <a:pPr indent="0" lvl="0" marL="0" rtl="0" algn="ctr">
              <a:spcBef>
                <a:spcPts val="2000"/>
              </a:spcBef>
              <a:spcAft>
                <a:spcPts val="0"/>
              </a:spcAft>
              <a:buNone/>
            </a:pPr>
            <a:r>
              <a:t/>
            </a:r>
            <a:endParaRPr/>
          </a:p>
          <a:p>
            <a:pPr indent="0" lvl="0" marL="0" rtl="0" algn="ctr">
              <a:spcBef>
                <a:spcPts val="2000"/>
              </a:spcBef>
              <a:spcAft>
                <a:spcPts val="0"/>
              </a:spcAft>
              <a:buNone/>
            </a:pPr>
            <a:r>
              <a:t/>
            </a:r>
            <a:endParaRPr/>
          </a:p>
          <a:p>
            <a:pPr indent="0" lvl="0" marL="0" rtl="0" algn="ctr">
              <a:spcBef>
                <a:spcPts val="2000"/>
              </a:spcBef>
              <a:spcAft>
                <a:spcPts val="0"/>
              </a:spcAft>
              <a:buNone/>
            </a:pPr>
            <a:r>
              <a:t/>
            </a:r>
            <a:endParaRPr/>
          </a:p>
          <a:p>
            <a:pPr indent="0" lvl="0" marL="0" rtl="0" algn="ctr">
              <a:spcBef>
                <a:spcPts val="2000"/>
              </a:spcBef>
              <a:spcAft>
                <a:spcPts val="0"/>
              </a:spcAft>
              <a:buNone/>
            </a:pPr>
            <a:r>
              <a:rPr b="1" lang="pt-BR">
                <a:latin typeface="Lato"/>
                <a:ea typeface="Lato"/>
                <a:cs typeface="Lato"/>
                <a:sym typeface="Lato"/>
              </a:rPr>
              <a:t>Obrigado!</a:t>
            </a:r>
            <a:endParaRPr b="1">
              <a:latin typeface="Lato"/>
              <a:ea typeface="Lato"/>
              <a:cs typeface="Lato"/>
              <a:sym typeface="Lato"/>
            </a:endParaRPr>
          </a:p>
          <a:p>
            <a:pPr indent="0" lvl="0" marL="0" rtl="0" algn="ctr">
              <a:spcBef>
                <a:spcPts val="2000"/>
              </a:spcBef>
              <a:spcAft>
                <a:spcPts val="0"/>
              </a:spcAft>
              <a:buNone/>
            </a:pPr>
            <a:r>
              <a:t/>
            </a:r>
            <a:endParaRPr/>
          </a:p>
          <a:p>
            <a:pPr indent="0" lvl="0" marL="0" rtl="0" algn="ctr">
              <a:spcBef>
                <a:spcPts val="2000"/>
              </a:spcBef>
              <a:spcAft>
                <a:spcPts val="0"/>
              </a:spcAft>
              <a:buNone/>
            </a:pPr>
            <a:r>
              <a:t/>
            </a:r>
            <a:endParaRPr/>
          </a:p>
          <a:p>
            <a:pPr indent="0" lvl="0" marL="0" rtl="0" algn="ctr">
              <a:spcBef>
                <a:spcPts val="2000"/>
              </a:spcBef>
              <a:spcAft>
                <a:spcPts val="0"/>
              </a:spcAft>
              <a:buNone/>
            </a:pPr>
            <a:r>
              <a:t/>
            </a:r>
            <a:endParaRPr/>
          </a:p>
          <a:p>
            <a:pPr indent="0" lvl="0" marL="0" rtl="0" algn="ctr">
              <a:spcBef>
                <a:spcPts val="2000"/>
              </a:spcBef>
              <a:spcAft>
                <a:spcPts val="0"/>
              </a:spcAft>
              <a:buNone/>
            </a:pPr>
            <a:r>
              <a:rPr b="1" i="1" lang="pt-BR" sz="4700">
                <a:latin typeface="Lato"/>
                <a:ea typeface="Lato"/>
                <a:cs typeface="Lato"/>
                <a:sym typeface="Lato"/>
              </a:rPr>
              <a:t>Contato: </a:t>
            </a:r>
            <a:r>
              <a:rPr b="1" i="1" lang="pt-BR" sz="4700">
                <a:latin typeface="Lato"/>
                <a:ea typeface="Lato"/>
                <a:cs typeface="Lato"/>
                <a:sym typeface="Lato"/>
              </a:rPr>
              <a:t>cruzjeanc@gmail.com</a:t>
            </a:r>
            <a:endParaRPr b="1" i="1" sz="4700">
              <a:latin typeface="Lato"/>
              <a:ea typeface="Lato"/>
              <a:cs typeface="Lato"/>
              <a:sym typeface="Lato"/>
            </a:endParaRPr>
          </a:p>
        </p:txBody>
      </p:sp>
      <p:sp>
        <p:nvSpPr>
          <p:cNvPr id="160" name="Google Shape;160;ge8916205b2_0_7"/>
          <p:cNvSpPr txBox="1"/>
          <p:nvPr>
            <p:ph idx="12" type="sldNum"/>
          </p:nvPr>
        </p:nvSpPr>
        <p:spPr>
          <a:xfrm>
            <a:off x="22636070" y="297028"/>
            <a:ext cx="1485900" cy="726600"/>
          </a:xfrm>
          <a:prstGeom prst="rect">
            <a:avLst/>
          </a:prstGeom>
        </p:spPr>
        <p:txBody>
          <a:bodyPr anchorCtr="0" anchor="t" bIns="91375" lIns="182775" spcFirstLastPara="1" rIns="182775" wrap="square" tIns="91375">
            <a:noAutofit/>
          </a:bodyPr>
          <a:lstStyle/>
          <a:p>
            <a:pPr indent="0" lvl="0" marL="0" rtl="0" algn="l">
              <a:spcBef>
                <a:spcPts val="0"/>
              </a:spcBef>
              <a:spcAft>
                <a:spcPts val="0"/>
              </a:spcAft>
              <a:buClr>
                <a:srgbClr val="000000"/>
              </a:buClr>
              <a:buSzPts val="2900"/>
              <a:buFont typeface="Arial"/>
              <a:buNone/>
            </a:pPr>
            <a:fld id="{00000000-1234-1234-1234-123412341234}" type="slidenum">
              <a:rPr lang="pt-B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2"/>
          <p:cNvSpPr txBox="1"/>
          <p:nvPr/>
        </p:nvSpPr>
        <p:spPr>
          <a:xfrm>
            <a:off x="666378" y="1051105"/>
            <a:ext cx="6946200" cy="1292700"/>
          </a:xfrm>
          <a:prstGeom prst="rect">
            <a:avLst/>
          </a:prstGeom>
          <a:noFill/>
          <a:ln>
            <a:noFill/>
          </a:ln>
        </p:spPr>
        <p:txBody>
          <a:bodyPr anchorCtr="0" anchor="t" bIns="91375" lIns="182800" spcFirstLastPara="1" rIns="182800" wrap="square" tIns="91375">
            <a:spAutoFit/>
          </a:bodyPr>
          <a:lstStyle/>
          <a:p>
            <a:pPr indent="0" lvl="0" marL="0" marR="0" rtl="0" algn="l">
              <a:lnSpc>
                <a:spcPct val="130000"/>
              </a:lnSpc>
              <a:spcBef>
                <a:spcPts val="0"/>
              </a:spcBef>
              <a:spcAft>
                <a:spcPts val="0"/>
              </a:spcAft>
              <a:buClr>
                <a:srgbClr val="000000"/>
              </a:buClr>
              <a:buSzPts val="7199"/>
              <a:buFont typeface="Arial"/>
              <a:buNone/>
            </a:pPr>
            <a:r>
              <a:rPr b="0" i="0" lang="pt-BR" sz="7199" u="none" cap="none" strike="noStrike">
                <a:solidFill>
                  <a:srgbClr val="000000"/>
                </a:solidFill>
                <a:latin typeface="Libre Franklin Thin"/>
                <a:ea typeface="Libre Franklin Thin"/>
                <a:cs typeface="Libre Franklin Thin"/>
                <a:sym typeface="Libre Franklin Thin"/>
              </a:rPr>
              <a:t> </a:t>
            </a:r>
            <a:r>
              <a:rPr lang="pt-BR" sz="7199">
                <a:solidFill>
                  <a:schemeClr val="accent1"/>
                </a:solidFill>
                <a:latin typeface="Libre Franklin Thin"/>
                <a:ea typeface="Libre Franklin Thin"/>
                <a:cs typeface="Libre Franklin Thin"/>
                <a:sym typeface="Libre Franklin Thin"/>
              </a:rPr>
              <a:t>Agenda</a:t>
            </a:r>
            <a:endParaRPr b="0" i="0" sz="7199" u="none" cap="none" strike="noStrike">
              <a:solidFill>
                <a:schemeClr val="accent1"/>
              </a:solidFill>
              <a:latin typeface="Libre Franklin Thin"/>
              <a:ea typeface="Libre Franklin Thin"/>
              <a:cs typeface="Libre Franklin Thin"/>
              <a:sym typeface="Libre Franklin Thin"/>
            </a:endParaRPr>
          </a:p>
        </p:txBody>
      </p:sp>
      <p:sp>
        <p:nvSpPr>
          <p:cNvPr id="64" name="Google Shape;64;p2"/>
          <p:cNvSpPr txBox="1"/>
          <p:nvPr/>
        </p:nvSpPr>
        <p:spPr>
          <a:xfrm>
            <a:off x="9950707" y="3070863"/>
            <a:ext cx="4867800" cy="615300"/>
          </a:xfrm>
          <a:prstGeom prst="rect">
            <a:avLst/>
          </a:prstGeom>
          <a:noFill/>
          <a:ln>
            <a:noFill/>
          </a:ln>
        </p:spPr>
        <p:txBody>
          <a:bodyPr anchorCtr="0" anchor="t" bIns="91375" lIns="182800" spcFirstLastPara="1" rIns="182800" wrap="square" tIns="91375">
            <a:spAutoFit/>
          </a:bodyPr>
          <a:lstStyle/>
          <a:p>
            <a:pPr indent="0" lvl="0" marL="0" marR="0" rtl="0" algn="l">
              <a:lnSpc>
                <a:spcPct val="140000"/>
              </a:lnSpc>
              <a:spcBef>
                <a:spcPts val="0"/>
              </a:spcBef>
              <a:spcAft>
                <a:spcPts val="0"/>
              </a:spcAft>
              <a:buClr>
                <a:srgbClr val="000000"/>
              </a:buClr>
              <a:buSzPts val="2400"/>
              <a:buFont typeface="Arial"/>
              <a:buNone/>
            </a:pPr>
            <a:r>
              <a:t/>
            </a:r>
            <a:endParaRPr b="0" i="0" sz="2799" u="none" cap="none" strike="noStrike">
              <a:solidFill>
                <a:srgbClr val="000000"/>
              </a:solidFill>
              <a:latin typeface="Arial"/>
              <a:ea typeface="Arial"/>
              <a:cs typeface="Arial"/>
              <a:sym typeface="Arial"/>
            </a:endParaRPr>
          </a:p>
        </p:txBody>
      </p:sp>
      <p:grpSp>
        <p:nvGrpSpPr>
          <p:cNvPr id="65" name="Google Shape;65;p2"/>
          <p:cNvGrpSpPr/>
          <p:nvPr/>
        </p:nvGrpSpPr>
        <p:grpSpPr>
          <a:xfrm>
            <a:off x="1105025" y="4295637"/>
            <a:ext cx="21612543" cy="7381420"/>
            <a:chOff x="4643" y="1865774"/>
            <a:chExt cx="21356268" cy="7103667"/>
          </a:xfrm>
        </p:grpSpPr>
        <p:sp>
          <p:nvSpPr>
            <p:cNvPr id="66" name="Google Shape;66;p2"/>
            <p:cNvSpPr/>
            <p:nvPr/>
          </p:nvSpPr>
          <p:spPr>
            <a:xfrm rot="5400000">
              <a:off x="632301" y="5539930"/>
              <a:ext cx="1890601" cy="3145918"/>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
            <p:cNvSpPr/>
            <p:nvPr/>
          </p:nvSpPr>
          <p:spPr>
            <a:xfrm>
              <a:off x="316713" y="6479881"/>
              <a:ext cx="2840152" cy="248956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
            <p:cNvSpPr txBox="1"/>
            <p:nvPr/>
          </p:nvSpPr>
          <p:spPr>
            <a:xfrm>
              <a:off x="316713" y="6479881"/>
              <a:ext cx="2840152" cy="2489560"/>
            </a:xfrm>
            <a:prstGeom prst="rect">
              <a:avLst/>
            </a:prstGeom>
            <a:noFill/>
            <a:ln>
              <a:noFill/>
            </a:ln>
          </p:spPr>
          <p:txBody>
            <a:bodyPr anchorCtr="0" anchor="t" bIns="152400" lIns="152400" spcFirstLastPara="1" rIns="152400" wrap="square" tIns="152400">
              <a:noAutofit/>
            </a:bodyPr>
            <a:lstStyle/>
            <a:p>
              <a:pPr indent="0" lvl="0" marL="0" marR="0" rtl="0" algn="l">
                <a:lnSpc>
                  <a:spcPct val="90000"/>
                </a:lnSpc>
                <a:spcBef>
                  <a:spcPts val="0"/>
                </a:spcBef>
                <a:spcAft>
                  <a:spcPts val="0"/>
                </a:spcAft>
                <a:buClr>
                  <a:srgbClr val="000000"/>
                </a:buClr>
                <a:buSzPts val="4000"/>
                <a:buFont typeface="Arial"/>
                <a:buNone/>
              </a:pPr>
              <a:r>
                <a:rPr b="0" i="0" lang="pt-BR" sz="4000" u="none" cap="none" strike="noStrike">
                  <a:solidFill>
                    <a:srgbClr val="000000"/>
                  </a:solidFill>
                  <a:latin typeface="Arial"/>
                  <a:ea typeface="Arial"/>
                  <a:cs typeface="Arial"/>
                  <a:sym typeface="Arial"/>
                </a:rPr>
                <a:t>Contexto ?</a:t>
              </a:r>
              <a:endParaRPr b="0" i="0" sz="4000" u="none" cap="none" strike="noStrike">
                <a:solidFill>
                  <a:schemeClr val="dk1"/>
                </a:solidFill>
                <a:latin typeface="Calibri"/>
                <a:ea typeface="Calibri"/>
                <a:cs typeface="Calibri"/>
                <a:sym typeface="Calibri"/>
              </a:endParaRPr>
            </a:p>
          </p:txBody>
        </p:sp>
        <p:sp>
          <p:nvSpPr>
            <p:cNvPr id="69" name="Google Shape;69;p2"/>
            <p:cNvSpPr/>
            <p:nvPr/>
          </p:nvSpPr>
          <p:spPr>
            <a:xfrm>
              <a:off x="2620988" y="5308324"/>
              <a:ext cx="535877" cy="535877"/>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
            <p:cNvSpPr/>
            <p:nvPr/>
          </p:nvSpPr>
          <p:spPr>
            <a:xfrm rot="5400000">
              <a:off x="4109203" y="4679567"/>
              <a:ext cx="1890601" cy="3145918"/>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
            <p:cNvSpPr/>
            <p:nvPr/>
          </p:nvSpPr>
          <p:spPr>
            <a:xfrm>
              <a:off x="3793615" y="5619519"/>
              <a:ext cx="2840152" cy="248956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
            <p:cNvSpPr txBox="1"/>
            <p:nvPr/>
          </p:nvSpPr>
          <p:spPr>
            <a:xfrm>
              <a:off x="3793615" y="5619519"/>
              <a:ext cx="2840152" cy="2489560"/>
            </a:xfrm>
            <a:prstGeom prst="rect">
              <a:avLst/>
            </a:prstGeom>
            <a:noFill/>
            <a:ln>
              <a:noFill/>
            </a:ln>
          </p:spPr>
          <p:txBody>
            <a:bodyPr anchorCtr="0" anchor="t" bIns="182875" lIns="182875" spcFirstLastPara="1" rIns="182875" wrap="square" tIns="182875">
              <a:noAutofit/>
            </a:bodyPr>
            <a:lstStyle/>
            <a:p>
              <a:pPr indent="0" lvl="0" marL="0" marR="0" rtl="0" algn="l">
                <a:lnSpc>
                  <a:spcPct val="90000"/>
                </a:lnSpc>
                <a:spcBef>
                  <a:spcPts val="0"/>
                </a:spcBef>
                <a:spcAft>
                  <a:spcPts val="0"/>
                </a:spcAft>
                <a:buClr>
                  <a:srgbClr val="000000"/>
                </a:buClr>
                <a:buSzPts val="4800"/>
                <a:buFont typeface="Arial"/>
                <a:buNone/>
              </a:pPr>
              <a:r>
                <a:rPr b="0" i="0" lang="pt-BR" sz="4800" u="none" cap="none" strike="noStrike">
                  <a:solidFill>
                    <a:srgbClr val="000000"/>
                  </a:solidFill>
                  <a:latin typeface="Arial"/>
                  <a:ea typeface="Arial"/>
                  <a:cs typeface="Arial"/>
                  <a:sym typeface="Arial"/>
                </a:rPr>
                <a:t>Qual é a dor?</a:t>
              </a:r>
              <a:endParaRPr b="0" i="0" sz="4800" u="none" cap="none" strike="noStrike">
                <a:solidFill>
                  <a:schemeClr val="dk1"/>
                </a:solidFill>
                <a:latin typeface="Calibri"/>
                <a:ea typeface="Calibri"/>
                <a:cs typeface="Calibri"/>
                <a:sym typeface="Calibri"/>
              </a:endParaRPr>
            </a:p>
          </p:txBody>
        </p:sp>
        <p:sp>
          <p:nvSpPr>
            <p:cNvPr id="73" name="Google Shape;73;p2"/>
            <p:cNvSpPr/>
            <p:nvPr/>
          </p:nvSpPr>
          <p:spPr>
            <a:xfrm>
              <a:off x="6097889" y="4447961"/>
              <a:ext cx="535877" cy="535877"/>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
            <p:cNvSpPr/>
            <p:nvPr/>
          </p:nvSpPr>
          <p:spPr>
            <a:xfrm rot="5400000">
              <a:off x="7586105" y="3819204"/>
              <a:ext cx="1890601" cy="3145918"/>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2"/>
            <p:cNvSpPr/>
            <p:nvPr/>
          </p:nvSpPr>
          <p:spPr>
            <a:xfrm>
              <a:off x="7270516" y="4759156"/>
              <a:ext cx="2840152" cy="248956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
            <p:cNvSpPr txBox="1"/>
            <p:nvPr/>
          </p:nvSpPr>
          <p:spPr>
            <a:xfrm>
              <a:off x="7270516" y="4759156"/>
              <a:ext cx="2840152" cy="2489560"/>
            </a:xfrm>
            <a:prstGeom prst="rect">
              <a:avLst/>
            </a:prstGeom>
            <a:noFill/>
            <a:ln>
              <a:noFill/>
            </a:ln>
          </p:spPr>
          <p:txBody>
            <a:bodyPr anchorCtr="0" anchor="t" bIns="137150" lIns="137150" spcFirstLastPara="1" rIns="137150" wrap="square" tIns="137150">
              <a:noAutofit/>
            </a:bodyPr>
            <a:lstStyle/>
            <a:p>
              <a:pPr indent="0" lvl="0" marL="0" marR="0" rtl="0" algn="l">
                <a:lnSpc>
                  <a:spcPct val="90000"/>
                </a:lnSpc>
                <a:spcBef>
                  <a:spcPts val="0"/>
                </a:spcBef>
                <a:spcAft>
                  <a:spcPts val="0"/>
                </a:spcAft>
                <a:buClr>
                  <a:srgbClr val="000000"/>
                </a:buClr>
                <a:buSzPts val="3600"/>
                <a:buFont typeface="Arial"/>
                <a:buNone/>
              </a:pPr>
              <a:r>
                <a:rPr b="0" i="0" lang="pt-BR" sz="3600" u="none" cap="none" strike="noStrike">
                  <a:solidFill>
                    <a:srgbClr val="000000"/>
                  </a:solidFill>
                  <a:latin typeface="Arial"/>
                  <a:ea typeface="Arial"/>
                  <a:cs typeface="Arial"/>
                  <a:sym typeface="Arial"/>
                </a:rPr>
                <a:t>O que eu proponho?</a:t>
              </a:r>
              <a:endParaRPr b="0" i="0" sz="3600" u="none" cap="none" strike="noStrike">
                <a:solidFill>
                  <a:schemeClr val="dk1"/>
                </a:solidFill>
                <a:latin typeface="Calibri"/>
                <a:ea typeface="Calibri"/>
                <a:cs typeface="Calibri"/>
                <a:sym typeface="Calibri"/>
              </a:endParaRPr>
            </a:p>
          </p:txBody>
        </p:sp>
        <p:sp>
          <p:nvSpPr>
            <p:cNvPr id="77" name="Google Shape;77;p2"/>
            <p:cNvSpPr/>
            <p:nvPr/>
          </p:nvSpPr>
          <p:spPr>
            <a:xfrm>
              <a:off x="9574791" y="3587598"/>
              <a:ext cx="535877" cy="535877"/>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
            <p:cNvSpPr/>
            <p:nvPr/>
          </p:nvSpPr>
          <p:spPr>
            <a:xfrm rot="5400000">
              <a:off x="11063006" y="2958841"/>
              <a:ext cx="1890601" cy="3145918"/>
            </a:xfrm>
            <a:prstGeom prst="corner">
              <a:avLst>
                <a:gd fmla="val 16120" name="adj1"/>
                <a:gd fmla="val 16110" name="adj2"/>
              </a:avLst>
            </a:prstGeom>
            <a:blipFill rotWithShape="0">
              <a:blip r:embed="rId3">
                <a:alphaModFix/>
              </a:blip>
              <a:stretch>
                <a:fillRect b="0" l="0" r="0" t="0"/>
              </a:stretch>
            </a:blip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
            <p:cNvSpPr/>
            <p:nvPr/>
          </p:nvSpPr>
          <p:spPr>
            <a:xfrm>
              <a:off x="10747418" y="3898793"/>
              <a:ext cx="2840152" cy="248956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
            <p:cNvSpPr txBox="1"/>
            <p:nvPr/>
          </p:nvSpPr>
          <p:spPr>
            <a:xfrm>
              <a:off x="10747418" y="3898793"/>
              <a:ext cx="2840152" cy="2489560"/>
            </a:xfrm>
            <a:prstGeom prst="rect">
              <a:avLst/>
            </a:prstGeom>
            <a:noFill/>
            <a:ln>
              <a:noFill/>
            </a:ln>
          </p:spPr>
          <p:txBody>
            <a:bodyPr anchorCtr="0" anchor="t" bIns="129525" lIns="129525" spcFirstLastPara="1" rIns="129525" wrap="square" tIns="129525">
              <a:noAutofit/>
            </a:bodyPr>
            <a:lstStyle/>
            <a:p>
              <a:pPr indent="0" lvl="0" marL="0" marR="0" rtl="0" algn="l">
                <a:lnSpc>
                  <a:spcPct val="90000"/>
                </a:lnSpc>
                <a:spcBef>
                  <a:spcPts val="0"/>
                </a:spcBef>
                <a:spcAft>
                  <a:spcPts val="0"/>
                </a:spcAft>
                <a:buClr>
                  <a:srgbClr val="000000"/>
                </a:buClr>
                <a:buSzPts val="3400"/>
                <a:buFont typeface="Arial"/>
                <a:buNone/>
              </a:pPr>
              <a:r>
                <a:rPr lang="pt-BR" sz="3600"/>
                <a:t>Trabalhos correlatos</a:t>
              </a:r>
              <a:endParaRPr b="0" i="0" sz="3400" u="none" cap="none" strike="noStrike">
                <a:solidFill>
                  <a:schemeClr val="dk1"/>
                </a:solidFill>
                <a:latin typeface="Calibri"/>
                <a:ea typeface="Calibri"/>
                <a:cs typeface="Calibri"/>
                <a:sym typeface="Calibri"/>
              </a:endParaRPr>
            </a:p>
          </p:txBody>
        </p:sp>
        <p:sp>
          <p:nvSpPr>
            <p:cNvPr id="81" name="Google Shape;81;p2"/>
            <p:cNvSpPr/>
            <p:nvPr/>
          </p:nvSpPr>
          <p:spPr>
            <a:xfrm>
              <a:off x="13051693" y="2727235"/>
              <a:ext cx="535877" cy="535877"/>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
            <p:cNvSpPr/>
            <p:nvPr/>
          </p:nvSpPr>
          <p:spPr>
            <a:xfrm rot="5400000">
              <a:off x="14539908" y="2098478"/>
              <a:ext cx="1890601" cy="3145918"/>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
            <p:cNvSpPr/>
            <p:nvPr/>
          </p:nvSpPr>
          <p:spPr>
            <a:xfrm>
              <a:off x="14224320" y="3038430"/>
              <a:ext cx="2840152" cy="248956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
            <p:cNvSpPr txBox="1"/>
            <p:nvPr/>
          </p:nvSpPr>
          <p:spPr>
            <a:xfrm>
              <a:off x="14224320" y="3038430"/>
              <a:ext cx="2840152" cy="2489560"/>
            </a:xfrm>
            <a:prstGeom prst="rect">
              <a:avLst/>
            </a:prstGeom>
            <a:noFill/>
            <a:ln>
              <a:noFill/>
            </a:ln>
          </p:spPr>
          <p:txBody>
            <a:bodyPr anchorCtr="0" anchor="t" bIns="129525" lIns="129525" spcFirstLastPara="1" rIns="129525" wrap="square" tIns="129525">
              <a:noAutofit/>
            </a:bodyPr>
            <a:lstStyle/>
            <a:p>
              <a:pPr indent="0" lvl="0" marL="0" marR="0" rtl="0" algn="l">
                <a:lnSpc>
                  <a:spcPct val="90000"/>
                </a:lnSpc>
                <a:spcBef>
                  <a:spcPts val="0"/>
                </a:spcBef>
                <a:spcAft>
                  <a:spcPts val="0"/>
                </a:spcAft>
                <a:buClr>
                  <a:srgbClr val="000000"/>
                </a:buClr>
                <a:buSzPts val="3400"/>
                <a:buFont typeface="Arial"/>
                <a:buNone/>
              </a:pPr>
              <a:r>
                <a:rPr lang="pt-BR" sz="3600"/>
                <a:t>Como pretendo fazer?</a:t>
              </a:r>
              <a:endParaRPr b="0" i="0" sz="3400" u="none" cap="none" strike="noStrike">
                <a:solidFill>
                  <a:schemeClr val="dk1"/>
                </a:solidFill>
                <a:latin typeface="Calibri"/>
                <a:ea typeface="Calibri"/>
                <a:cs typeface="Calibri"/>
                <a:sym typeface="Calibri"/>
              </a:endParaRPr>
            </a:p>
          </p:txBody>
        </p:sp>
        <p:sp>
          <p:nvSpPr>
            <p:cNvPr id="85" name="Google Shape;85;p2"/>
            <p:cNvSpPr/>
            <p:nvPr/>
          </p:nvSpPr>
          <p:spPr>
            <a:xfrm>
              <a:off x="16528595" y="1866872"/>
              <a:ext cx="535877" cy="535877"/>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
            <p:cNvSpPr/>
            <p:nvPr/>
          </p:nvSpPr>
          <p:spPr>
            <a:xfrm rot="5400000">
              <a:off x="18016809" y="1238116"/>
              <a:ext cx="1890601" cy="3145918"/>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
            <p:cNvSpPr/>
            <p:nvPr/>
          </p:nvSpPr>
          <p:spPr>
            <a:xfrm>
              <a:off x="17701222" y="2178068"/>
              <a:ext cx="2840152" cy="248956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
            <p:cNvSpPr txBox="1"/>
            <p:nvPr/>
          </p:nvSpPr>
          <p:spPr>
            <a:xfrm>
              <a:off x="17701210" y="2178068"/>
              <a:ext cx="3659700" cy="2489400"/>
            </a:xfrm>
            <a:prstGeom prst="rect">
              <a:avLst/>
            </a:prstGeom>
            <a:noFill/>
            <a:ln>
              <a:noFill/>
            </a:ln>
          </p:spPr>
          <p:txBody>
            <a:bodyPr anchorCtr="0" anchor="t" bIns="129525" lIns="129525" spcFirstLastPara="1" rIns="129525" wrap="square" tIns="129525">
              <a:noAutofit/>
            </a:bodyPr>
            <a:lstStyle/>
            <a:p>
              <a:pPr indent="0" lvl="0" marL="0" marR="0" rtl="0" algn="l">
                <a:lnSpc>
                  <a:spcPct val="90000"/>
                </a:lnSpc>
                <a:spcBef>
                  <a:spcPts val="0"/>
                </a:spcBef>
                <a:spcAft>
                  <a:spcPts val="0"/>
                </a:spcAft>
                <a:buClr>
                  <a:srgbClr val="000000"/>
                </a:buClr>
                <a:buSzPts val="3400"/>
                <a:buFont typeface="Arial"/>
                <a:buNone/>
              </a:pPr>
              <a:r>
                <a:rPr lang="pt-BR" sz="3600"/>
                <a:t>Considerações finais e referências</a:t>
              </a:r>
              <a:endParaRPr b="0" i="0" sz="3400" u="none" cap="none" strike="noStrike">
                <a:solidFill>
                  <a:schemeClr val="dk1"/>
                </a:solidFill>
                <a:latin typeface="Calibri"/>
                <a:ea typeface="Calibri"/>
                <a:cs typeface="Calibri"/>
                <a:sym typeface="Calibri"/>
              </a:endParaRPr>
            </a:p>
          </p:txBody>
        </p:sp>
      </p:grpSp>
      <p:sp>
        <p:nvSpPr>
          <p:cNvPr id="89" name="Google Shape;89;p2"/>
          <p:cNvSpPr txBox="1"/>
          <p:nvPr/>
        </p:nvSpPr>
        <p:spPr>
          <a:xfrm>
            <a:off x="1316411" y="7321352"/>
            <a:ext cx="4472126" cy="615308"/>
          </a:xfrm>
          <a:prstGeom prst="rect">
            <a:avLst/>
          </a:prstGeom>
          <a:noFill/>
          <a:ln>
            <a:noFill/>
          </a:ln>
        </p:spPr>
        <p:txBody>
          <a:bodyPr anchorCtr="0" anchor="t" bIns="91375" lIns="182800" spcFirstLastPara="1" rIns="182800" wrap="square" tIns="91375">
            <a:spAutoFit/>
          </a:bodyPr>
          <a:lstStyle/>
          <a:p>
            <a:pPr indent="0" lvl="0" marL="0" marR="0" rtl="0" algn="l">
              <a:lnSpc>
                <a:spcPct val="100000"/>
              </a:lnSpc>
              <a:spcBef>
                <a:spcPts val="0"/>
              </a:spcBef>
              <a:spcAft>
                <a:spcPts val="0"/>
              </a:spcAft>
              <a:buClr>
                <a:srgbClr val="000000"/>
              </a:buClr>
              <a:buSzPts val="2799"/>
              <a:buFont typeface="Arial"/>
              <a:buNone/>
            </a:pPr>
            <a:r>
              <a:rPr lang="pt-BR" sz="2799">
                <a:latin typeface="Libre Franklin Thin"/>
                <a:ea typeface="Libre Franklin Thin"/>
                <a:cs typeface="Libre Franklin Thin"/>
                <a:sym typeface="Libre Franklin Thin"/>
              </a:rPr>
              <a:t>INTRODUÇÃO</a:t>
            </a:r>
            <a:endParaRPr b="0" i="0" sz="2799" u="none" cap="none" strike="noStrike">
              <a:solidFill>
                <a:srgbClr val="000000"/>
              </a:solidFill>
              <a:latin typeface="Arial"/>
              <a:ea typeface="Arial"/>
              <a:cs typeface="Arial"/>
              <a:sym typeface="Arial"/>
            </a:endParaRPr>
          </a:p>
        </p:txBody>
      </p:sp>
      <p:sp>
        <p:nvSpPr>
          <p:cNvPr id="90" name="Google Shape;90;p2"/>
          <p:cNvSpPr txBox="1"/>
          <p:nvPr/>
        </p:nvSpPr>
        <p:spPr>
          <a:xfrm>
            <a:off x="4700787" y="6894438"/>
            <a:ext cx="4674287" cy="615308"/>
          </a:xfrm>
          <a:prstGeom prst="rect">
            <a:avLst/>
          </a:prstGeom>
          <a:noFill/>
          <a:ln>
            <a:noFill/>
          </a:ln>
        </p:spPr>
        <p:txBody>
          <a:bodyPr anchorCtr="0" anchor="t" bIns="91375" lIns="182800" spcFirstLastPara="1" rIns="182800" wrap="square" tIns="91375">
            <a:spAutoFit/>
          </a:bodyPr>
          <a:lstStyle/>
          <a:p>
            <a:pPr indent="0" lvl="0" marL="0" marR="0" rtl="0" algn="l">
              <a:lnSpc>
                <a:spcPct val="100000"/>
              </a:lnSpc>
              <a:spcBef>
                <a:spcPts val="0"/>
              </a:spcBef>
              <a:spcAft>
                <a:spcPts val="0"/>
              </a:spcAft>
              <a:buClr>
                <a:srgbClr val="000000"/>
              </a:buClr>
              <a:buSzPts val="2799"/>
              <a:buFont typeface="Arial"/>
              <a:buNone/>
            </a:pPr>
            <a:r>
              <a:rPr b="0" i="0" lang="pt-BR" sz="2799" u="none" cap="none" strike="noStrike">
                <a:solidFill>
                  <a:srgbClr val="000000"/>
                </a:solidFill>
                <a:latin typeface="Libre Franklin Thin"/>
                <a:ea typeface="Libre Franklin Thin"/>
                <a:cs typeface="Libre Franklin Thin"/>
                <a:sym typeface="Libre Franklin Thin"/>
              </a:rPr>
              <a:t>PROBLEMA</a:t>
            </a:r>
            <a:endParaRPr b="0" i="0" sz="2799" u="none" cap="none" strike="noStrike">
              <a:solidFill>
                <a:srgbClr val="000000"/>
              </a:solidFill>
              <a:latin typeface="Arial"/>
              <a:ea typeface="Arial"/>
              <a:cs typeface="Arial"/>
              <a:sym typeface="Arial"/>
            </a:endParaRPr>
          </a:p>
        </p:txBody>
      </p:sp>
      <p:sp>
        <p:nvSpPr>
          <p:cNvPr id="91" name="Google Shape;91;p2"/>
          <p:cNvSpPr txBox="1"/>
          <p:nvPr/>
        </p:nvSpPr>
        <p:spPr>
          <a:xfrm>
            <a:off x="8301187" y="6095546"/>
            <a:ext cx="4674287" cy="1046067"/>
          </a:xfrm>
          <a:prstGeom prst="rect">
            <a:avLst/>
          </a:prstGeom>
          <a:noFill/>
          <a:ln>
            <a:noFill/>
          </a:ln>
        </p:spPr>
        <p:txBody>
          <a:bodyPr anchorCtr="0" anchor="t" bIns="91375" lIns="182800" spcFirstLastPara="1" rIns="182800" wrap="square" tIns="91375">
            <a:spAutoFit/>
          </a:bodyPr>
          <a:lstStyle/>
          <a:p>
            <a:pPr indent="0" lvl="0" marL="0" marR="0" rtl="0" algn="l">
              <a:lnSpc>
                <a:spcPct val="100000"/>
              </a:lnSpc>
              <a:spcBef>
                <a:spcPts val="0"/>
              </a:spcBef>
              <a:spcAft>
                <a:spcPts val="0"/>
              </a:spcAft>
              <a:buClr>
                <a:srgbClr val="000000"/>
              </a:buClr>
              <a:buSzPts val="2799"/>
              <a:buFont typeface="Arial"/>
              <a:buNone/>
            </a:pPr>
            <a:r>
              <a:rPr b="0" i="0" lang="pt-BR" sz="2799" u="none" cap="none" strike="noStrike">
                <a:solidFill>
                  <a:srgbClr val="000000"/>
                </a:solidFill>
                <a:latin typeface="Libre Franklin Thin"/>
                <a:ea typeface="Libre Franklin Thin"/>
                <a:cs typeface="Libre Franklin Thin"/>
                <a:sym typeface="Libre Franklin Thin"/>
              </a:rPr>
              <a:t>HIPÓTESES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799"/>
              <a:buFont typeface="Arial"/>
              <a:buNone/>
            </a:pPr>
            <a:r>
              <a:t/>
            </a:r>
            <a:endParaRPr b="0" i="0" sz="2799" u="none" cap="none" strike="noStrike">
              <a:solidFill>
                <a:srgbClr val="000000"/>
              </a:solidFill>
              <a:latin typeface="Arial"/>
              <a:ea typeface="Arial"/>
              <a:cs typeface="Arial"/>
              <a:sym typeface="Arial"/>
            </a:endParaRPr>
          </a:p>
        </p:txBody>
      </p:sp>
      <p:sp>
        <p:nvSpPr>
          <p:cNvPr id="92" name="Google Shape;92;p2"/>
          <p:cNvSpPr txBox="1"/>
          <p:nvPr/>
        </p:nvSpPr>
        <p:spPr>
          <a:xfrm>
            <a:off x="14924822" y="4588879"/>
            <a:ext cx="4674300" cy="615300"/>
          </a:xfrm>
          <a:prstGeom prst="rect">
            <a:avLst/>
          </a:prstGeom>
          <a:noFill/>
          <a:ln>
            <a:noFill/>
          </a:ln>
        </p:spPr>
        <p:txBody>
          <a:bodyPr anchorCtr="0" anchor="t" bIns="91375" lIns="182800" spcFirstLastPara="1" rIns="182800" wrap="square" tIns="91375">
            <a:spAutoFit/>
          </a:bodyPr>
          <a:lstStyle/>
          <a:p>
            <a:pPr indent="0" lvl="0" marL="0" marR="0" rtl="0" algn="l">
              <a:lnSpc>
                <a:spcPct val="100000"/>
              </a:lnSpc>
              <a:spcBef>
                <a:spcPts val="0"/>
              </a:spcBef>
              <a:spcAft>
                <a:spcPts val="0"/>
              </a:spcAft>
              <a:buClr>
                <a:srgbClr val="000000"/>
              </a:buClr>
              <a:buSzPts val="2800"/>
              <a:buFont typeface="Arial"/>
              <a:buNone/>
            </a:pPr>
            <a:r>
              <a:rPr lang="pt-BR" sz="2799">
                <a:latin typeface="Libre Franklin Thin"/>
                <a:ea typeface="Libre Franklin Thin"/>
                <a:cs typeface="Libre Franklin Thin"/>
                <a:sym typeface="Libre Franklin Thin"/>
              </a:rPr>
              <a:t>METODOLOGIA</a:t>
            </a:r>
            <a:endParaRPr sz="2799">
              <a:latin typeface="Libre Franklin Thin"/>
              <a:ea typeface="Libre Franklin Thin"/>
              <a:cs typeface="Libre Franklin Thin"/>
              <a:sym typeface="Libre Franklin Thin"/>
            </a:endParaRPr>
          </a:p>
        </p:txBody>
      </p:sp>
      <p:sp>
        <p:nvSpPr>
          <p:cNvPr id="93" name="Google Shape;93;p2"/>
          <p:cNvSpPr txBox="1"/>
          <p:nvPr/>
        </p:nvSpPr>
        <p:spPr>
          <a:xfrm>
            <a:off x="10969172" y="5204315"/>
            <a:ext cx="4674300" cy="1046100"/>
          </a:xfrm>
          <a:prstGeom prst="rect">
            <a:avLst/>
          </a:prstGeom>
          <a:noFill/>
          <a:ln>
            <a:noFill/>
          </a:ln>
        </p:spPr>
        <p:txBody>
          <a:bodyPr anchorCtr="0" anchor="t" bIns="91375" lIns="182800" spcFirstLastPara="1" rIns="182800" wrap="square" tIns="91375">
            <a:spAutoFit/>
          </a:bodyPr>
          <a:lstStyle/>
          <a:p>
            <a:pPr indent="0" lvl="0" marL="0" marR="0" rtl="0" algn="l">
              <a:lnSpc>
                <a:spcPct val="100000"/>
              </a:lnSpc>
              <a:spcBef>
                <a:spcPts val="0"/>
              </a:spcBef>
              <a:spcAft>
                <a:spcPts val="0"/>
              </a:spcAft>
              <a:buClr>
                <a:srgbClr val="000000"/>
              </a:buClr>
              <a:buSzPts val="2800"/>
              <a:buFont typeface="Arial"/>
              <a:buNone/>
            </a:pPr>
            <a:r>
              <a:rPr lang="pt-BR" sz="2799">
                <a:latin typeface="Libre Franklin Thin"/>
                <a:ea typeface="Libre Franklin Thin"/>
                <a:cs typeface="Libre Franklin Thin"/>
                <a:sym typeface="Libre Franklin Thin"/>
              </a:rPr>
              <a:t>FUNDAMENTAÇÃO</a:t>
            </a:r>
            <a:endParaRPr b="0" i="0" sz="2799" u="none" cap="none" strike="noStrike">
              <a:solidFill>
                <a:srgbClr val="000000"/>
              </a:solidFill>
              <a:latin typeface="Libre Franklin Thin"/>
              <a:ea typeface="Libre Franklin Thin"/>
              <a:cs typeface="Libre Franklin Thin"/>
              <a:sym typeface="Libre Franklin Thin"/>
            </a:endParaRPr>
          </a:p>
          <a:p>
            <a:pPr indent="0" lvl="0" marL="0" marR="0" rtl="0" algn="l">
              <a:lnSpc>
                <a:spcPct val="100000"/>
              </a:lnSpc>
              <a:spcBef>
                <a:spcPts val="0"/>
              </a:spcBef>
              <a:spcAft>
                <a:spcPts val="0"/>
              </a:spcAft>
              <a:buClr>
                <a:srgbClr val="000000"/>
              </a:buClr>
              <a:buSzPts val="2799"/>
              <a:buFont typeface="Arial"/>
              <a:buNone/>
            </a:pPr>
            <a:r>
              <a:t/>
            </a:r>
            <a:endParaRPr b="0" i="0" sz="2799" u="none" cap="none" strike="noStrike">
              <a:solidFill>
                <a:srgbClr val="000000"/>
              </a:solidFill>
              <a:latin typeface="Arial"/>
              <a:ea typeface="Arial"/>
              <a:cs typeface="Arial"/>
              <a:sym typeface="Arial"/>
            </a:endParaRPr>
          </a:p>
        </p:txBody>
      </p:sp>
      <p:sp>
        <p:nvSpPr>
          <p:cNvPr id="94" name="Google Shape;94;p2"/>
          <p:cNvSpPr txBox="1"/>
          <p:nvPr/>
        </p:nvSpPr>
        <p:spPr>
          <a:xfrm>
            <a:off x="18598331" y="3249314"/>
            <a:ext cx="4674300" cy="1046100"/>
          </a:xfrm>
          <a:prstGeom prst="rect">
            <a:avLst/>
          </a:prstGeom>
          <a:noFill/>
          <a:ln>
            <a:noFill/>
          </a:ln>
        </p:spPr>
        <p:txBody>
          <a:bodyPr anchorCtr="0" anchor="t" bIns="91375" lIns="182800" spcFirstLastPara="1" rIns="182800" wrap="square" tIns="91375">
            <a:spAutoFit/>
          </a:bodyPr>
          <a:lstStyle/>
          <a:p>
            <a:pPr indent="0" lvl="0" marL="0" marR="0" rtl="0" algn="l">
              <a:lnSpc>
                <a:spcPct val="100000"/>
              </a:lnSpc>
              <a:spcBef>
                <a:spcPts val="0"/>
              </a:spcBef>
              <a:spcAft>
                <a:spcPts val="0"/>
              </a:spcAft>
              <a:buClr>
                <a:srgbClr val="000000"/>
              </a:buClr>
              <a:buSzPts val="2800"/>
              <a:buFont typeface="Arial"/>
              <a:buNone/>
            </a:pPr>
            <a:r>
              <a:rPr lang="pt-BR" sz="2799">
                <a:latin typeface="Libre Franklin Thin"/>
                <a:ea typeface="Libre Franklin Thin"/>
                <a:cs typeface="Libre Franklin Thin"/>
                <a:sym typeface="Libre Franklin Thin"/>
              </a:rPr>
              <a:t>QUAIS RESULTADOS PRETENDO OBTER</a:t>
            </a:r>
            <a:endParaRPr b="0" i="0" sz="2800" u="none" cap="none" strike="noStrike">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3"/>
                                        </p:tgtEl>
                                        <p:attrNameLst>
                                          <p:attrName>style.visibility</p:attrName>
                                        </p:attrNameLst>
                                      </p:cBhvr>
                                      <p:to>
                                        <p:strVal val="visible"/>
                                      </p:to>
                                    </p:set>
                                    <p:animEffect filter="fade" transition="in">
                                      <p:cBhvr>
                                        <p:cTn dur="500"/>
                                        <p:tgtEl>
                                          <p:spTgt spid="63"/>
                                        </p:tgtEl>
                                      </p:cBhvr>
                                    </p:animEffect>
                                  </p:childTnLst>
                                </p:cTn>
                              </p:par>
                              <p:par>
                                <p:cTn fill="hold" nodeType="withEffect" presetClass="entr" presetID="10" presetSubtype="0">
                                  <p:stCondLst>
                                    <p:cond delay="0"/>
                                  </p:stCondLst>
                                  <p:childTnLst>
                                    <p:set>
                                      <p:cBhvr>
                                        <p:cTn dur="1" fill="hold">
                                          <p:stCondLst>
                                            <p:cond delay="0"/>
                                          </p:stCondLst>
                                        </p:cTn>
                                        <p:tgtEl>
                                          <p:spTgt spid="64"/>
                                        </p:tgtEl>
                                        <p:attrNameLst>
                                          <p:attrName>style.visibility</p:attrName>
                                        </p:attrNameLst>
                                      </p:cBhvr>
                                      <p:to>
                                        <p:strVal val="visible"/>
                                      </p:to>
                                    </p:set>
                                    <p:animEffect filter="fade" transition="in">
                                      <p:cBhvr>
                                        <p:cTn dur="500"/>
                                        <p:tgtEl>
                                          <p:spTgt spid="64"/>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500"/>
                                        <p:tgtEl>
                                          <p:spTgt spid="8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500"/>
                                        <p:tgtEl>
                                          <p:spTgt spid="90"/>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500"/>
                                        <p:tgtEl>
                                          <p:spTgt spid="9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500"/>
                                        <p:tgtEl>
                                          <p:spTgt spid="92"/>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500"/>
                                        <p:tgtEl>
                                          <p:spTgt spid="93"/>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500"/>
                                        <p:tgtEl>
                                          <p:spTgt spid="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3"/>
          <p:cNvSpPr/>
          <p:nvPr/>
        </p:nvSpPr>
        <p:spPr>
          <a:xfrm>
            <a:off x="4484763" y="1458194"/>
            <a:ext cx="4033476" cy="10156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0" i="0" lang="pt-BR" sz="6000" u="none" cap="none" strike="noStrike">
                <a:solidFill>
                  <a:srgbClr val="000000"/>
                </a:solidFill>
                <a:latin typeface="Libre Franklin Thin"/>
                <a:ea typeface="Libre Franklin Thin"/>
                <a:cs typeface="Libre Franklin Thin"/>
                <a:sym typeface="Libre Franklin Thin"/>
              </a:rPr>
              <a:t>Introdução </a:t>
            </a:r>
            <a:endParaRPr b="0" i="0" sz="6000" u="none" cap="none" strike="noStrike">
              <a:solidFill>
                <a:srgbClr val="000000"/>
              </a:solidFill>
              <a:latin typeface="Arial"/>
              <a:ea typeface="Arial"/>
              <a:cs typeface="Arial"/>
              <a:sym typeface="Arial"/>
            </a:endParaRPr>
          </a:p>
        </p:txBody>
      </p:sp>
      <p:sp>
        <p:nvSpPr>
          <p:cNvPr id="100" name="Google Shape;100;p3"/>
          <p:cNvSpPr txBox="1"/>
          <p:nvPr/>
        </p:nvSpPr>
        <p:spPr>
          <a:xfrm>
            <a:off x="1269500" y="4434325"/>
            <a:ext cx="14559900" cy="6415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Clr>
                <a:schemeClr val="dk2"/>
              </a:buClr>
              <a:buSzPts val="1100"/>
              <a:buFont typeface="Arial"/>
              <a:buNone/>
            </a:pPr>
            <a:r>
              <a:rPr lang="pt-BR" sz="3520">
                <a:solidFill>
                  <a:srgbClr val="AF7B51"/>
                </a:solidFill>
                <a:latin typeface="Nunito"/>
                <a:ea typeface="Nunito"/>
                <a:cs typeface="Nunito"/>
                <a:sym typeface="Nunito"/>
              </a:rPr>
              <a:t>A função Manutenção representa uma importante atividade em qualquer operação mecanizada, independente da posição hierárquica que ocupa na corporação. As máquinas não são eternas, durante sua vida útil precisam de acompanhamento minucioso para que possam apresentar bom desempenho, com disponibilidade e confiabilidade favoráveis. Uma máquina, quando está em operação, custa caro. Parada, então, custa mais caro ainda, além de nada produzir (PACCOLA, J.E., 2017).</a:t>
            </a:r>
            <a:endParaRPr sz="3520">
              <a:solidFill>
                <a:srgbClr val="AF7B51"/>
              </a:solidFill>
              <a:latin typeface="Nunito"/>
              <a:ea typeface="Nunito"/>
              <a:cs typeface="Nunito"/>
              <a:sym typeface="Nunito"/>
            </a:endParaRPr>
          </a:p>
        </p:txBody>
      </p:sp>
      <p:pic>
        <p:nvPicPr>
          <p:cNvPr id="101" name="Google Shape;101;p3"/>
          <p:cNvPicPr preferRelativeResize="0"/>
          <p:nvPr/>
        </p:nvPicPr>
        <p:blipFill>
          <a:blip r:embed="rId3">
            <a:alphaModFix/>
          </a:blip>
          <a:stretch>
            <a:fillRect/>
          </a:stretch>
        </p:blipFill>
        <p:spPr>
          <a:xfrm>
            <a:off x="16472950" y="2977800"/>
            <a:ext cx="7199501" cy="96012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4"/>
          <p:cNvSpPr/>
          <p:nvPr/>
        </p:nvSpPr>
        <p:spPr>
          <a:xfrm>
            <a:off x="4484763" y="1458194"/>
            <a:ext cx="9761840" cy="193899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0" i="0" lang="pt-BR" sz="6000" u="none" cap="none" strike="noStrike">
                <a:solidFill>
                  <a:srgbClr val="000000"/>
                </a:solidFill>
                <a:latin typeface="Libre Franklin Thin"/>
                <a:ea typeface="Libre Franklin Thin"/>
                <a:cs typeface="Libre Franklin Thin"/>
                <a:sym typeface="Libre Franklin Thin"/>
              </a:rPr>
              <a:t>PROBLEMA - </a:t>
            </a:r>
            <a:r>
              <a:rPr b="0" i="0" lang="pt-BR" sz="6000" u="none" cap="none" strike="noStrike">
                <a:solidFill>
                  <a:srgbClr val="000000"/>
                </a:solidFill>
                <a:latin typeface="Arial"/>
                <a:ea typeface="Arial"/>
                <a:cs typeface="Arial"/>
                <a:sym typeface="Arial"/>
              </a:rPr>
              <a:t>Qual é a dor?</a:t>
            </a:r>
            <a:endParaRPr b="0" i="0" sz="6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6000"/>
              <a:buFont typeface="Arial"/>
              <a:buNone/>
            </a:pPr>
            <a:r>
              <a:t/>
            </a:r>
            <a:endParaRPr b="0" i="0" sz="6000" u="none" cap="none" strike="noStrike">
              <a:solidFill>
                <a:srgbClr val="000000"/>
              </a:solidFill>
              <a:latin typeface="Arial"/>
              <a:ea typeface="Arial"/>
              <a:cs typeface="Arial"/>
              <a:sym typeface="Arial"/>
            </a:endParaRPr>
          </a:p>
        </p:txBody>
      </p:sp>
      <p:sp>
        <p:nvSpPr>
          <p:cNvPr id="107" name="Google Shape;107;p4"/>
          <p:cNvSpPr txBox="1"/>
          <p:nvPr/>
        </p:nvSpPr>
        <p:spPr>
          <a:xfrm>
            <a:off x="1468875" y="3600350"/>
            <a:ext cx="21443100" cy="7111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sz="4520">
              <a:solidFill>
                <a:srgbClr val="AF7B51"/>
              </a:solidFill>
              <a:latin typeface="Nunito"/>
              <a:ea typeface="Nunito"/>
              <a:cs typeface="Nunito"/>
              <a:sym typeface="Nunito"/>
            </a:endParaRPr>
          </a:p>
          <a:p>
            <a:pPr indent="0" lvl="0" marL="0" rtl="0" algn="just">
              <a:spcBef>
                <a:spcPts val="0"/>
              </a:spcBef>
              <a:spcAft>
                <a:spcPts val="0"/>
              </a:spcAft>
              <a:buNone/>
            </a:pPr>
            <a:r>
              <a:t/>
            </a:r>
            <a:endParaRPr sz="4520">
              <a:solidFill>
                <a:srgbClr val="AF7B51"/>
              </a:solidFill>
              <a:latin typeface="Nunito"/>
              <a:ea typeface="Nunito"/>
              <a:cs typeface="Nunito"/>
              <a:sym typeface="Nunito"/>
            </a:endParaRPr>
          </a:p>
          <a:p>
            <a:pPr indent="0" lvl="0" marL="0" rtl="0" algn="just">
              <a:spcBef>
                <a:spcPts val="0"/>
              </a:spcBef>
              <a:spcAft>
                <a:spcPts val="0"/>
              </a:spcAft>
              <a:buNone/>
            </a:pPr>
            <a:r>
              <a:rPr lang="pt-BR" sz="4520">
                <a:solidFill>
                  <a:srgbClr val="AF7B51"/>
                </a:solidFill>
                <a:latin typeface="Nunito"/>
                <a:ea typeface="Nunito"/>
                <a:cs typeface="Nunito"/>
                <a:sym typeface="Nunito"/>
              </a:rPr>
              <a:t>Atualmente boa parte das empresas florestais de Mato Grosso concentram seu esforços e orçamento em manutenções corretivas, ou seja, aquelas que acontecem após a falha do equipamento. </a:t>
            </a:r>
            <a:endParaRPr sz="4520">
              <a:solidFill>
                <a:srgbClr val="AF7B51"/>
              </a:solidFill>
              <a:latin typeface="Nunito"/>
              <a:ea typeface="Nunito"/>
              <a:cs typeface="Nunito"/>
              <a:sym typeface="Nunito"/>
            </a:endParaRPr>
          </a:p>
          <a:p>
            <a:pPr indent="0" lvl="0" marL="0" rtl="0" algn="just">
              <a:spcBef>
                <a:spcPts val="0"/>
              </a:spcBef>
              <a:spcAft>
                <a:spcPts val="0"/>
              </a:spcAft>
              <a:buNone/>
            </a:pPr>
            <a:r>
              <a:t/>
            </a:r>
            <a:endParaRPr sz="4520">
              <a:solidFill>
                <a:srgbClr val="AF7B51"/>
              </a:solidFill>
              <a:latin typeface="Nunito"/>
              <a:ea typeface="Nunito"/>
              <a:cs typeface="Nunito"/>
              <a:sym typeface="Nunito"/>
            </a:endParaRPr>
          </a:p>
          <a:p>
            <a:pPr indent="0" lvl="0" marL="0" rtl="0" algn="just">
              <a:spcBef>
                <a:spcPts val="0"/>
              </a:spcBef>
              <a:spcAft>
                <a:spcPts val="0"/>
              </a:spcAft>
              <a:buNone/>
            </a:pPr>
            <a:r>
              <a:rPr lang="pt-BR" sz="4520">
                <a:solidFill>
                  <a:srgbClr val="AF7B51"/>
                </a:solidFill>
                <a:latin typeface="Nunito"/>
                <a:ea typeface="Nunito"/>
                <a:cs typeface="Nunito"/>
                <a:sym typeface="Nunito"/>
              </a:rPr>
              <a:t>Essa manutenção é mais onerosa, uma vez que além do custo da manutenção temos o custo do equipamento parado de forma não programada. </a:t>
            </a:r>
            <a:endParaRPr sz="4420">
              <a:solidFill>
                <a:srgbClr val="AF7B51"/>
              </a:solidFill>
              <a:latin typeface="Nunito"/>
              <a:ea typeface="Nunito"/>
              <a:cs typeface="Nunito"/>
              <a:sym typeface="Nunito"/>
            </a:endParaRPr>
          </a:p>
          <a:p>
            <a:pPr indent="0" lvl="0" marL="0" rtl="0" algn="just">
              <a:spcBef>
                <a:spcPts val="0"/>
              </a:spcBef>
              <a:spcAft>
                <a:spcPts val="0"/>
              </a:spcAft>
              <a:buNone/>
            </a:pPr>
            <a:r>
              <a:t/>
            </a:r>
            <a:endParaRPr sz="4420">
              <a:solidFill>
                <a:srgbClr val="AF7B51"/>
              </a:solidFill>
              <a:latin typeface="Nunito"/>
              <a:ea typeface="Nunito"/>
              <a:cs typeface="Nunito"/>
              <a:sym typeface="Nunito"/>
            </a:endParaRPr>
          </a:p>
          <a:p>
            <a:pPr indent="0" lvl="0" marL="0" rtl="0" algn="just">
              <a:spcBef>
                <a:spcPts val="0"/>
              </a:spcBef>
              <a:spcAft>
                <a:spcPts val="0"/>
              </a:spcAft>
              <a:buNone/>
            </a:pPr>
            <a:r>
              <a:t/>
            </a:r>
            <a:endParaRPr sz="4420">
              <a:solidFill>
                <a:srgbClr val="AF7B51"/>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e8916205b2_0_0"/>
          <p:cNvSpPr txBox="1"/>
          <p:nvPr>
            <p:ph idx="12" type="sldNum"/>
          </p:nvPr>
        </p:nvSpPr>
        <p:spPr>
          <a:xfrm>
            <a:off x="22636070" y="297028"/>
            <a:ext cx="1485900" cy="726600"/>
          </a:xfrm>
          <a:prstGeom prst="rect">
            <a:avLst/>
          </a:prstGeom>
        </p:spPr>
        <p:txBody>
          <a:bodyPr anchorCtr="0" anchor="t" bIns="91375" lIns="182775" spcFirstLastPara="1" rIns="182775" wrap="square" tIns="91375">
            <a:noAutofit/>
          </a:bodyPr>
          <a:lstStyle/>
          <a:p>
            <a:pPr indent="0" lvl="0" marL="0" rtl="0" algn="l">
              <a:spcBef>
                <a:spcPts val="0"/>
              </a:spcBef>
              <a:spcAft>
                <a:spcPts val="0"/>
              </a:spcAft>
              <a:buClr>
                <a:srgbClr val="000000"/>
              </a:buClr>
              <a:buSzPts val="2900"/>
              <a:buFont typeface="Arial"/>
              <a:buNone/>
            </a:pPr>
            <a:fld id="{00000000-1234-1234-1234-123412341234}" type="slidenum">
              <a:rPr lang="pt-BR"/>
              <a:t>‹#›</a:t>
            </a:fld>
            <a:endParaRPr/>
          </a:p>
        </p:txBody>
      </p:sp>
      <p:sp>
        <p:nvSpPr>
          <p:cNvPr id="114" name="Google Shape;114;ge8916205b2_0_0"/>
          <p:cNvSpPr txBox="1"/>
          <p:nvPr/>
        </p:nvSpPr>
        <p:spPr>
          <a:xfrm>
            <a:off x="1973750" y="4204100"/>
            <a:ext cx="13816200" cy="2487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2"/>
              </a:buClr>
              <a:buSzPts val="1100"/>
              <a:buFont typeface="Arial"/>
              <a:buNone/>
            </a:pPr>
            <a:r>
              <a:rPr lang="pt-BR" sz="4520">
                <a:solidFill>
                  <a:srgbClr val="AF7B51"/>
                </a:solidFill>
                <a:latin typeface="Nunito"/>
                <a:ea typeface="Nunito"/>
                <a:cs typeface="Nunito"/>
                <a:sym typeface="Nunito"/>
              </a:rPr>
              <a:t>Analisar modelos de aprendizado de máquina, com o objetivo de aumentar a precisão das manutenções preventivas de equipamentos florestais.</a:t>
            </a:r>
            <a:endParaRPr sz="4520">
              <a:solidFill>
                <a:srgbClr val="AF7B51"/>
              </a:solidFill>
              <a:latin typeface="Nunito"/>
              <a:ea typeface="Nunito"/>
              <a:cs typeface="Nunito"/>
              <a:sym typeface="Nunito"/>
            </a:endParaRPr>
          </a:p>
          <a:p>
            <a:pPr indent="0" lvl="0" marL="0" rtl="0" algn="l">
              <a:spcBef>
                <a:spcPts val="0"/>
              </a:spcBef>
              <a:spcAft>
                <a:spcPts val="0"/>
              </a:spcAft>
              <a:buNone/>
            </a:pPr>
            <a:r>
              <a:t/>
            </a:r>
            <a:endParaRPr>
              <a:latin typeface="Lato Light"/>
              <a:ea typeface="Lato Light"/>
              <a:cs typeface="Lato Light"/>
              <a:sym typeface="Lato Light"/>
            </a:endParaRPr>
          </a:p>
        </p:txBody>
      </p:sp>
      <p:sp>
        <p:nvSpPr>
          <p:cNvPr id="115" name="Google Shape;115;ge8916205b2_0_0"/>
          <p:cNvSpPr txBox="1"/>
          <p:nvPr/>
        </p:nvSpPr>
        <p:spPr>
          <a:xfrm>
            <a:off x="3236950" y="1559275"/>
            <a:ext cx="9671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6000">
                <a:latin typeface="Libre Franklin Thin"/>
                <a:ea typeface="Libre Franklin Thin"/>
                <a:cs typeface="Libre Franklin Thin"/>
                <a:sym typeface="Libre Franklin Thin"/>
              </a:rPr>
              <a:t>O QUE EU PROPONHO</a:t>
            </a:r>
            <a:endParaRPr sz="6000">
              <a:latin typeface="Libre Franklin Thin"/>
              <a:ea typeface="Libre Franklin Thin"/>
              <a:cs typeface="Libre Franklin Thin"/>
              <a:sym typeface="Libre Franklin Thi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5"/>
          <p:cNvSpPr/>
          <p:nvPr/>
        </p:nvSpPr>
        <p:spPr>
          <a:xfrm>
            <a:off x="4484763" y="1458194"/>
            <a:ext cx="4586512" cy="193899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0" i="0" lang="pt-BR" sz="6000" u="none" cap="none" strike="noStrike">
                <a:solidFill>
                  <a:srgbClr val="000000"/>
                </a:solidFill>
                <a:latin typeface="Libre Franklin Thin"/>
                <a:ea typeface="Libre Franklin Thin"/>
                <a:cs typeface="Libre Franklin Thin"/>
                <a:sym typeface="Libre Franklin Thin"/>
              </a:rPr>
              <a:t>HIPÓTESES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6000"/>
              <a:buFont typeface="Arial"/>
              <a:buNone/>
            </a:pPr>
            <a:r>
              <a:t/>
            </a:r>
            <a:endParaRPr b="0" i="0" sz="6000" u="none" cap="none" strike="noStrike">
              <a:solidFill>
                <a:srgbClr val="000000"/>
              </a:solidFill>
              <a:latin typeface="Arial"/>
              <a:ea typeface="Arial"/>
              <a:cs typeface="Arial"/>
              <a:sym typeface="Arial"/>
            </a:endParaRPr>
          </a:p>
        </p:txBody>
      </p:sp>
      <p:sp>
        <p:nvSpPr>
          <p:cNvPr id="121" name="Google Shape;121;p5"/>
          <p:cNvSpPr txBox="1"/>
          <p:nvPr/>
        </p:nvSpPr>
        <p:spPr>
          <a:xfrm>
            <a:off x="1401025" y="3704902"/>
            <a:ext cx="21443100" cy="8348700"/>
          </a:xfrm>
          <a:prstGeom prst="rect">
            <a:avLst/>
          </a:prstGeom>
          <a:noFill/>
          <a:ln>
            <a:noFill/>
          </a:ln>
        </p:spPr>
        <p:txBody>
          <a:bodyPr anchorCtr="0" anchor="t" bIns="91425" lIns="91425" spcFirstLastPara="1" rIns="91425" wrap="square" tIns="91425">
            <a:spAutoFit/>
          </a:bodyPr>
          <a:lstStyle/>
          <a:p>
            <a:pPr indent="-509269" lvl="0" marL="457200" rtl="0" algn="l">
              <a:spcBef>
                <a:spcPts val="0"/>
              </a:spcBef>
              <a:spcAft>
                <a:spcPts val="0"/>
              </a:spcAft>
              <a:buClr>
                <a:srgbClr val="AF7B51"/>
              </a:buClr>
              <a:buSzPts val="4420"/>
              <a:buFont typeface="Nunito"/>
              <a:buChar char="●"/>
            </a:pPr>
            <a:r>
              <a:rPr lang="pt-BR" sz="4420">
                <a:solidFill>
                  <a:srgbClr val="AF7B51"/>
                </a:solidFill>
                <a:latin typeface="Nunito"/>
                <a:ea typeface="Nunito"/>
                <a:cs typeface="Nunito"/>
                <a:sym typeface="Nunito"/>
              </a:rPr>
              <a:t>Com modelos de aprendizado de máquina, é possível aumentar a precisão das manutenções preventivas de equipamentos florestais;</a:t>
            </a:r>
            <a:endParaRPr sz="4420">
              <a:solidFill>
                <a:srgbClr val="AF7B51"/>
              </a:solidFill>
              <a:latin typeface="Nunito"/>
              <a:ea typeface="Nunito"/>
              <a:cs typeface="Nunito"/>
              <a:sym typeface="Nunito"/>
            </a:endParaRPr>
          </a:p>
          <a:p>
            <a:pPr indent="0" lvl="0" marL="0" rtl="0" algn="l">
              <a:spcBef>
                <a:spcPts val="0"/>
              </a:spcBef>
              <a:spcAft>
                <a:spcPts val="0"/>
              </a:spcAft>
              <a:buNone/>
            </a:pPr>
            <a:r>
              <a:t/>
            </a:r>
            <a:endParaRPr sz="4420">
              <a:solidFill>
                <a:srgbClr val="AF7B51"/>
              </a:solidFill>
              <a:latin typeface="Nunito"/>
              <a:ea typeface="Nunito"/>
              <a:cs typeface="Nunito"/>
              <a:sym typeface="Nunito"/>
            </a:endParaRPr>
          </a:p>
          <a:p>
            <a:pPr indent="-509269" lvl="0" marL="457200" rtl="0" algn="l">
              <a:spcBef>
                <a:spcPts val="0"/>
              </a:spcBef>
              <a:spcAft>
                <a:spcPts val="0"/>
              </a:spcAft>
              <a:buClr>
                <a:srgbClr val="AF7B51"/>
              </a:buClr>
              <a:buSzPts val="4420"/>
              <a:buFont typeface="Nunito"/>
              <a:buChar char="●"/>
            </a:pPr>
            <a:r>
              <a:rPr lang="pt-BR" sz="4420">
                <a:solidFill>
                  <a:srgbClr val="AF7B51"/>
                </a:solidFill>
                <a:latin typeface="Nunito"/>
                <a:ea typeface="Nunito"/>
                <a:cs typeface="Nunito"/>
                <a:sym typeface="Nunito"/>
              </a:rPr>
              <a:t>Equipamentos mais novos apresentam menos falhas;</a:t>
            </a:r>
            <a:endParaRPr sz="4420">
              <a:solidFill>
                <a:srgbClr val="AF7B51"/>
              </a:solidFill>
              <a:latin typeface="Nunito"/>
              <a:ea typeface="Nunito"/>
              <a:cs typeface="Nunito"/>
              <a:sym typeface="Nunito"/>
            </a:endParaRPr>
          </a:p>
          <a:p>
            <a:pPr indent="0" lvl="0" marL="0" rtl="0" algn="l">
              <a:spcBef>
                <a:spcPts val="0"/>
              </a:spcBef>
              <a:spcAft>
                <a:spcPts val="0"/>
              </a:spcAft>
              <a:buNone/>
            </a:pPr>
            <a:r>
              <a:t/>
            </a:r>
            <a:endParaRPr sz="4420">
              <a:solidFill>
                <a:srgbClr val="AF7B51"/>
              </a:solidFill>
              <a:latin typeface="Nunito"/>
              <a:ea typeface="Nunito"/>
              <a:cs typeface="Nunito"/>
              <a:sym typeface="Nunito"/>
            </a:endParaRPr>
          </a:p>
          <a:p>
            <a:pPr indent="-509269" lvl="0" marL="457200" rtl="0" algn="l">
              <a:spcBef>
                <a:spcPts val="0"/>
              </a:spcBef>
              <a:spcAft>
                <a:spcPts val="0"/>
              </a:spcAft>
              <a:buClr>
                <a:srgbClr val="AF7B51"/>
              </a:buClr>
              <a:buSzPts val="4420"/>
              <a:buFont typeface="Nunito"/>
              <a:buChar char="●"/>
            </a:pPr>
            <a:r>
              <a:rPr lang="pt-BR" sz="4420">
                <a:solidFill>
                  <a:srgbClr val="AF7B51"/>
                </a:solidFill>
                <a:latin typeface="Nunito"/>
                <a:ea typeface="Nunito"/>
                <a:cs typeface="Nunito"/>
                <a:sym typeface="Nunito"/>
              </a:rPr>
              <a:t>Modelos gerais não apresentam boa acurácia, sendo necessário ajustar modelos por tipo de equipamento.</a:t>
            </a:r>
            <a:endParaRPr sz="4420">
              <a:solidFill>
                <a:srgbClr val="AF7B51"/>
              </a:solidFill>
              <a:latin typeface="Nunito"/>
              <a:ea typeface="Nunito"/>
              <a:cs typeface="Nunito"/>
              <a:sym typeface="Nunito"/>
            </a:endParaRPr>
          </a:p>
          <a:p>
            <a:pPr indent="0" lvl="0" marL="0" rtl="0" algn="l">
              <a:spcBef>
                <a:spcPts val="0"/>
              </a:spcBef>
              <a:spcAft>
                <a:spcPts val="0"/>
              </a:spcAft>
              <a:buNone/>
            </a:pPr>
            <a:r>
              <a:t/>
            </a:r>
            <a:endParaRPr sz="4420">
              <a:solidFill>
                <a:srgbClr val="AF7B51"/>
              </a:solidFill>
              <a:latin typeface="Nunito"/>
              <a:ea typeface="Nunito"/>
              <a:cs typeface="Nunito"/>
              <a:sym typeface="Nunito"/>
            </a:endParaRPr>
          </a:p>
          <a:p>
            <a:pPr indent="-509269" lvl="0" marL="457200" rtl="0" algn="l">
              <a:spcBef>
                <a:spcPts val="0"/>
              </a:spcBef>
              <a:spcAft>
                <a:spcPts val="0"/>
              </a:spcAft>
              <a:buClr>
                <a:srgbClr val="AF7B51"/>
              </a:buClr>
              <a:buSzPts val="4420"/>
              <a:buFont typeface="Nunito"/>
              <a:buChar char="●"/>
            </a:pPr>
            <a:r>
              <a:rPr lang="pt-BR" sz="4420">
                <a:solidFill>
                  <a:srgbClr val="AF7B51"/>
                </a:solidFill>
                <a:latin typeface="Nunito"/>
                <a:ea typeface="Nunito"/>
                <a:cs typeface="Nunito"/>
                <a:sym typeface="Nunito"/>
              </a:rPr>
              <a:t>Regressão linear </a:t>
            </a:r>
            <a:r>
              <a:rPr lang="pt-BR" sz="4420">
                <a:solidFill>
                  <a:srgbClr val="AF7B51"/>
                </a:solidFill>
                <a:latin typeface="Nunito"/>
                <a:ea typeface="Nunito"/>
                <a:cs typeface="Nunito"/>
                <a:sym typeface="Nunito"/>
              </a:rPr>
              <a:t>múltipla</a:t>
            </a:r>
            <a:r>
              <a:rPr lang="pt-BR" sz="4420">
                <a:solidFill>
                  <a:srgbClr val="AF7B51"/>
                </a:solidFill>
                <a:latin typeface="Nunito"/>
                <a:ea typeface="Nunito"/>
                <a:cs typeface="Nunito"/>
                <a:sym typeface="Nunito"/>
              </a:rPr>
              <a:t> apresenta maior acurácia em relação a outros  modelos;</a:t>
            </a:r>
            <a:endParaRPr sz="4420">
              <a:solidFill>
                <a:srgbClr val="AF7B51"/>
              </a:solidFill>
              <a:latin typeface="Nunito"/>
              <a:ea typeface="Nunito"/>
              <a:cs typeface="Nunito"/>
              <a:sym typeface="Nunito"/>
            </a:endParaRPr>
          </a:p>
          <a:p>
            <a:pPr indent="0" lvl="0" marL="0" rtl="0" algn="l">
              <a:spcBef>
                <a:spcPts val="0"/>
              </a:spcBef>
              <a:spcAft>
                <a:spcPts val="0"/>
              </a:spcAft>
              <a:buNone/>
            </a:pPr>
            <a:r>
              <a:t/>
            </a:r>
            <a:endParaRPr sz="4420">
              <a:solidFill>
                <a:srgbClr val="AF7B51"/>
              </a:solidFill>
              <a:latin typeface="Nunito"/>
              <a:ea typeface="Nunito"/>
              <a:cs typeface="Nunito"/>
              <a:sym typeface="Nunito"/>
            </a:endParaRPr>
          </a:p>
          <a:p>
            <a:pPr indent="0" lvl="0" marL="0" rtl="0" algn="l">
              <a:spcBef>
                <a:spcPts val="0"/>
              </a:spcBef>
              <a:spcAft>
                <a:spcPts val="0"/>
              </a:spcAft>
              <a:buNone/>
            </a:pPr>
            <a:r>
              <a:t/>
            </a:r>
            <a:endParaRPr sz="4420">
              <a:solidFill>
                <a:srgbClr val="AF7B51"/>
              </a:solidFill>
              <a:latin typeface="Nunito"/>
              <a:ea typeface="Nunito"/>
              <a:cs typeface="Nunito"/>
              <a:sym typeface="Nunito"/>
            </a:endParaRPr>
          </a:p>
          <a:p>
            <a:pPr indent="0" lvl="0" marL="0" rtl="0" algn="ctr">
              <a:spcBef>
                <a:spcPts val="0"/>
              </a:spcBef>
              <a:spcAft>
                <a:spcPts val="0"/>
              </a:spcAft>
              <a:buNone/>
            </a:pPr>
            <a:r>
              <a:t/>
            </a:r>
            <a:endParaRPr sz="4420">
              <a:solidFill>
                <a:srgbClr val="AF7B51"/>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eb5466e0fd_0_12"/>
          <p:cNvSpPr/>
          <p:nvPr/>
        </p:nvSpPr>
        <p:spPr>
          <a:xfrm>
            <a:off x="4484763" y="1458194"/>
            <a:ext cx="5224200" cy="1015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0" i="0" lang="pt-BR" sz="6000" u="none" cap="none" strike="noStrike">
                <a:solidFill>
                  <a:schemeClr val="dk1"/>
                </a:solidFill>
                <a:latin typeface="Calibri"/>
                <a:ea typeface="Calibri"/>
                <a:cs typeface="Calibri"/>
                <a:sym typeface="Calibri"/>
              </a:rPr>
              <a:t>Fundamentação</a:t>
            </a:r>
            <a:endParaRPr b="0" i="0" sz="6000" u="none" cap="none" strike="noStrike">
              <a:solidFill>
                <a:srgbClr val="000000"/>
              </a:solidFill>
              <a:latin typeface="Arial"/>
              <a:ea typeface="Arial"/>
              <a:cs typeface="Arial"/>
              <a:sym typeface="Arial"/>
            </a:endParaRPr>
          </a:p>
        </p:txBody>
      </p:sp>
      <p:sp>
        <p:nvSpPr>
          <p:cNvPr id="127" name="Google Shape;127;geb5466e0fd_0_12"/>
          <p:cNvSpPr txBox="1"/>
          <p:nvPr/>
        </p:nvSpPr>
        <p:spPr>
          <a:xfrm>
            <a:off x="1262875" y="2935150"/>
            <a:ext cx="12533700" cy="10657800"/>
          </a:xfrm>
          <a:prstGeom prst="rect">
            <a:avLst/>
          </a:prstGeom>
          <a:noFill/>
          <a:ln>
            <a:noFill/>
          </a:ln>
        </p:spPr>
        <p:txBody>
          <a:bodyPr anchorCtr="0" anchor="t" bIns="91425" lIns="91425" spcFirstLastPara="1" rIns="91425" wrap="square" tIns="91425">
            <a:spAutoFit/>
          </a:bodyPr>
          <a:lstStyle/>
          <a:p>
            <a:pPr indent="-388620" lvl="0" marL="457200" rtl="0" algn="just">
              <a:spcBef>
                <a:spcPts val="0"/>
              </a:spcBef>
              <a:spcAft>
                <a:spcPts val="0"/>
              </a:spcAft>
              <a:buClr>
                <a:srgbClr val="AF7B51"/>
              </a:buClr>
              <a:buSzPts val="2520"/>
              <a:buFont typeface="Nunito"/>
              <a:buChar char="●"/>
            </a:pPr>
            <a:r>
              <a:rPr lang="pt-BR" sz="2520">
                <a:solidFill>
                  <a:srgbClr val="AF7B51"/>
                </a:solidFill>
                <a:latin typeface="Nunito"/>
                <a:ea typeface="Nunito"/>
                <a:cs typeface="Nunito"/>
                <a:sym typeface="Nunito"/>
              </a:rPr>
              <a:t>Falha mecânica</a:t>
            </a:r>
            <a:endParaRPr sz="2520">
              <a:solidFill>
                <a:srgbClr val="AF7B51"/>
              </a:solidFill>
              <a:latin typeface="Nunito"/>
              <a:ea typeface="Nunito"/>
              <a:cs typeface="Nunito"/>
              <a:sym typeface="Nunito"/>
            </a:endParaRPr>
          </a:p>
          <a:p>
            <a:pPr indent="0" lvl="0" marL="1828800" rtl="0" algn="just">
              <a:spcBef>
                <a:spcPts val="0"/>
              </a:spcBef>
              <a:spcAft>
                <a:spcPts val="0"/>
              </a:spcAft>
              <a:buNone/>
            </a:pPr>
            <a:r>
              <a:rPr lang="pt-BR" sz="2520">
                <a:solidFill>
                  <a:srgbClr val="AF7B51"/>
                </a:solidFill>
                <a:latin typeface="Nunito"/>
                <a:ea typeface="Nunito"/>
                <a:cs typeface="Nunito"/>
                <a:sym typeface="Nunito"/>
              </a:rPr>
              <a:t>Assim, a falha pode ser definida como uma inoperância de um produto, que não executa a função para a qual foi projetado (WUTTKE e SELLITO, 2008). Uma falha pode gerar uma situação indesejada como uma simples parada de máquina, prejuízos financeiros, e até algo pior como o risco de vidas humanas. Logo, não devem ser poupados esforços para minimizar e evitar os riscos de uma falha (LAFRAIA, 2001).</a:t>
            </a:r>
            <a:endParaRPr sz="2520">
              <a:solidFill>
                <a:srgbClr val="AF7B51"/>
              </a:solidFill>
              <a:latin typeface="Nunito"/>
              <a:ea typeface="Nunito"/>
              <a:cs typeface="Nunito"/>
              <a:sym typeface="Nunito"/>
            </a:endParaRPr>
          </a:p>
          <a:p>
            <a:pPr indent="0" lvl="0" marL="1828800" rtl="0" algn="just">
              <a:spcBef>
                <a:spcPts val="0"/>
              </a:spcBef>
              <a:spcAft>
                <a:spcPts val="0"/>
              </a:spcAft>
              <a:buNone/>
            </a:pPr>
            <a:r>
              <a:t/>
            </a:r>
            <a:endParaRPr sz="2520">
              <a:solidFill>
                <a:srgbClr val="AF7B51"/>
              </a:solidFill>
              <a:latin typeface="Nunito"/>
              <a:ea typeface="Nunito"/>
              <a:cs typeface="Nunito"/>
              <a:sym typeface="Nunito"/>
            </a:endParaRPr>
          </a:p>
          <a:p>
            <a:pPr indent="-388620" lvl="0" marL="457200" rtl="0" algn="just">
              <a:spcBef>
                <a:spcPts val="0"/>
              </a:spcBef>
              <a:spcAft>
                <a:spcPts val="0"/>
              </a:spcAft>
              <a:buClr>
                <a:srgbClr val="AF7B51"/>
              </a:buClr>
              <a:buSzPts val="2520"/>
              <a:buFont typeface="Nunito"/>
              <a:buChar char="●"/>
            </a:pPr>
            <a:r>
              <a:rPr lang="pt-BR" sz="2520">
                <a:solidFill>
                  <a:srgbClr val="AF7B51"/>
                </a:solidFill>
                <a:latin typeface="Nunito"/>
                <a:ea typeface="Nunito"/>
                <a:cs typeface="Nunito"/>
                <a:sym typeface="Nunito"/>
              </a:rPr>
              <a:t>Manutenção Preventiva</a:t>
            </a:r>
            <a:endParaRPr sz="2520">
              <a:solidFill>
                <a:srgbClr val="AF7B51"/>
              </a:solidFill>
              <a:latin typeface="Nunito"/>
              <a:ea typeface="Nunito"/>
              <a:cs typeface="Nunito"/>
              <a:sym typeface="Nunito"/>
            </a:endParaRPr>
          </a:p>
          <a:p>
            <a:pPr indent="0" lvl="0" marL="1828800" rtl="0" algn="just">
              <a:spcBef>
                <a:spcPts val="0"/>
              </a:spcBef>
              <a:spcAft>
                <a:spcPts val="0"/>
              </a:spcAft>
              <a:buNone/>
            </a:pPr>
            <a:r>
              <a:rPr lang="pt-BR" sz="2520">
                <a:solidFill>
                  <a:srgbClr val="AF7B51"/>
                </a:solidFill>
                <a:latin typeface="Nunito"/>
                <a:ea typeface="Nunito"/>
                <a:cs typeface="Nunito"/>
                <a:sym typeface="Nunito"/>
              </a:rPr>
              <a:t>A manutenção Preventiva, que tem como objetivo minimizar ou evitar a queda no desempenho, seguindo um plano previamente elaborado, baseada nos intervalos definidos de tempos em tempos, sempre visando prolongar a vida útil das máquinas e equipamentos. Garantindo assim o aumento da eficiência e da produtividade (KARDEC; NASCIF, 2009).</a:t>
            </a:r>
            <a:endParaRPr sz="2520">
              <a:solidFill>
                <a:srgbClr val="AF7B51"/>
              </a:solidFill>
              <a:latin typeface="Nunito"/>
              <a:ea typeface="Nunito"/>
              <a:cs typeface="Nunito"/>
              <a:sym typeface="Nunito"/>
            </a:endParaRPr>
          </a:p>
          <a:p>
            <a:pPr indent="0" lvl="0" marL="1828800" rtl="0" algn="just">
              <a:spcBef>
                <a:spcPts val="0"/>
              </a:spcBef>
              <a:spcAft>
                <a:spcPts val="0"/>
              </a:spcAft>
              <a:buNone/>
            </a:pPr>
            <a:r>
              <a:t/>
            </a:r>
            <a:endParaRPr sz="2520">
              <a:solidFill>
                <a:srgbClr val="AF7B51"/>
              </a:solidFill>
              <a:latin typeface="Nunito"/>
              <a:ea typeface="Nunito"/>
              <a:cs typeface="Nunito"/>
              <a:sym typeface="Nunito"/>
            </a:endParaRPr>
          </a:p>
          <a:p>
            <a:pPr indent="-388620" lvl="0" marL="457200" rtl="0" algn="just">
              <a:spcBef>
                <a:spcPts val="0"/>
              </a:spcBef>
              <a:spcAft>
                <a:spcPts val="0"/>
              </a:spcAft>
              <a:buClr>
                <a:srgbClr val="AF7B51"/>
              </a:buClr>
              <a:buSzPts val="2520"/>
              <a:buFont typeface="Nunito"/>
              <a:buChar char="●"/>
            </a:pPr>
            <a:r>
              <a:rPr lang="pt-BR" sz="2520">
                <a:solidFill>
                  <a:srgbClr val="AF7B51"/>
                </a:solidFill>
                <a:latin typeface="Nunito"/>
                <a:ea typeface="Nunito"/>
                <a:cs typeface="Nunito"/>
                <a:sym typeface="Nunito"/>
              </a:rPr>
              <a:t>Aprendizado de Máquina</a:t>
            </a:r>
            <a:endParaRPr sz="2520">
              <a:solidFill>
                <a:srgbClr val="AF7B51"/>
              </a:solidFill>
              <a:latin typeface="Nunito"/>
              <a:ea typeface="Nunito"/>
              <a:cs typeface="Nunito"/>
              <a:sym typeface="Nunito"/>
            </a:endParaRPr>
          </a:p>
          <a:p>
            <a:pPr indent="0" lvl="0" marL="1828800" rtl="0" algn="just">
              <a:spcBef>
                <a:spcPts val="0"/>
              </a:spcBef>
              <a:spcAft>
                <a:spcPts val="0"/>
              </a:spcAft>
              <a:buNone/>
            </a:pPr>
            <a:r>
              <a:rPr lang="pt-BR" sz="2520">
                <a:solidFill>
                  <a:srgbClr val="AF7B51"/>
                </a:solidFill>
                <a:latin typeface="Nunito"/>
                <a:ea typeface="Nunito"/>
                <a:cs typeface="Nunito"/>
                <a:sym typeface="Nunito"/>
              </a:rPr>
              <a:t>Técnicas que utilizam algoritmos capazes de aprender de acordo com as respostas esperadas por meio associações de diferentes dados, os quais podem ser números, imagens e tudo que possa ser identificado por essa tecnologia. Ao invés de executar as rotinas de software na mão, é aplicado um set específico de instruções para completar uma tarefa em particular, a máquina é “treinada” usando uma quantidade grande de dados e algoritmos que dão e ela a habilidade de aprender como executar a tarefa (MITCHELL, 1997).</a:t>
            </a:r>
            <a:endParaRPr sz="2520">
              <a:solidFill>
                <a:srgbClr val="AF7B51"/>
              </a:solidFill>
              <a:latin typeface="Nunito"/>
              <a:ea typeface="Nunito"/>
              <a:cs typeface="Nunito"/>
              <a:sym typeface="Nunito"/>
            </a:endParaRPr>
          </a:p>
          <a:p>
            <a:pPr indent="0" lvl="0" marL="1828800" rtl="0" algn="just">
              <a:spcBef>
                <a:spcPts val="0"/>
              </a:spcBef>
              <a:spcAft>
                <a:spcPts val="0"/>
              </a:spcAft>
              <a:buNone/>
            </a:pPr>
            <a:r>
              <a:t/>
            </a:r>
            <a:endParaRPr sz="2520">
              <a:solidFill>
                <a:srgbClr val="AF7B51"/>
              </a:solidFill>
              <a:latin typeface="Nunito"/>
              <a:ea typeface="Nunito"/>
              <a:cs typeface="Nunito"/>
              <a:sym typeface="Nunito"/>
            </a:endParaRPr>
          </a:p>
          <a:p>
            <a:pPr indent="0" lvl="0" marL="1828800" rtl="0" algn="just">
              <a:spcBef>
                <a:spcPts val="0"/>
              </a:spcBef>
              <a:spcAft>
                <a:spcPts val="0"/>
              </a:spcAft>
              <a:buNone/>
            </a:pPr>
            <a:r>
              <a:rPr lang="pt-BR" sz="2520">
                <a:solidFill>
                  <a:srgbClr val="AF7B51"/>
                </a:solidFill>
                <a:latin typeface="Nunito"/>
                <a:ea typeface="Nunito"/>
                <a:cs typeface="Nunito"/>
                <a:sym typeface="Nunito"/>
              </a:rPr>
              <a:t>EXPLICAR MODELOS</a:t>
            </a:r>
            <a:endParaRPr sz="2520">
              <a:solidFill>
                <a:srgbClr val="AF7B51"/>
              </a:solidFill>
              <a:latin typeface="Nunito"/>
              <a:ea typeface="Nunito"/>
              <a:cs typeface="Nunito"/>
              <a:sym typeface="Nunito"/>
            </a:endParaRPr>
          </a:p>
          <a:p>
            <a:pPr indent="0" lvl="0" marL="0" rtl="0" algn="just">
              <a:spcBef>
                <a:spcPts val="0"/>
              </a:spcBef>
              <a:spcAft>
                <a:spcPts val="0"/>
              </a:spcAft>
              <a:buNone/>
            </a:pPr>
            <a:r>
              <a:t/>
            </a:r>
            <a:endParaRPr sz="2520">
              <a:solidFill>
                <a:srgbClr val="AF7B51"/>
              </a:solidFill>
              <a:latin typeface="Nunito"/>
              <a:ea typeface="Nunito"/>
              <a:cs typeface="Nunito"/>
              <a:sym typeface="Nunito"/>
            </a:endParaRPr>
          </a:p>
        </p:txBody>
      </p:sp>
      <p:pic>
        <p:nvPicPr>
          <p:cNvPr id="128" name="Google Shape;128;geb5466e0fd_0_12"/>
          <p:cNvPicPr preferRelativeResize="0"/>
          <p:nvPr/>
        </p:nvPicPr>
        <p:blipFill>
          <a:blip r:embed="rId3">
            <a:alphaModFix/>
          </a:blip>
          <a:stretch>
            <a:fillRect/>
          </a:stretch>
        </p:blipFill>
        <p:spPr>
          <a:xfrm>
            <a:off x="15434750" y="3118525"/>
            <a:ext cx="7460824" cy="994780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e8916205b2_0_14"/>
          <p:cNvSpPr/>
          <p:nvPr/>
        </p:nvSpPr>
        <p:spPr>
          <a:xfrm>
            <a:off x="4484763" y="1458194"/>
            <a:ext cx="5224200" cy="1015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0" i="0" lang="pt-BR" sz="6000" u="none" cap="none" strike="noStrike">
                <a:solidFill>
                  <a:schemeClr val="dk1"/>
                </a:solidFill>
                <a:latin typeface="Calibri"/>
                <a:ea typeface="Calibri"/>
                <a:cs typeface="Calibri"/>
                <a:sym typeface="Calibri"/>
              </a:rPr>
              <a:t>Fundamentação</a:t>
            </a:r>
            <a:endParaRPr b="0" i="0" sz="6000" u="none" cap="none" strike="noStrike">
              <a:solidFill>
                <a:srgbClr val="000000"/>
              </a:solidFill>
              <a:latin typeface="Arial"/>
              <a:ea typeface="Arial"/>
              <a:cs typeface="Arial"/>
              <a:sym typeface="Arial"/>
            </a:endParaRPr>
          </a:p>
        </p:txBody>
      </p:sp>
      <p:sp>
        <p:nvSpPr>
          <p:cNvPr id="134" name="Google Shape;134;ge8916205b2_0_14"/>
          <p:cNvSpPr txBox="1"/>
          <p:nvPr/>
        </p:nvSpPr>
        <p:spPr>
          <a:xfrm>
            <a:off x="1341825" y="4376000"/>
            <a:ext cx="12533700" cy="6046200"/>
          </a:xfrm>
          <a:prstGeom prst="rect">
            <a:avLst/>
          </a:prstGeom>
          <a:noFill/>
          <a:ln>
            <a:noFill/>
          </a:ln>
        </p:spPr>
        <p:txBody>
          <a:bodyPr anchorCtr="0" anchor="t" bIns="91425" lIns="91425" spcFirstLastPara="1" rIns="91425" wrap="square" tIns="91425">
            <a:spAutoFit/>
          </a:bodyPr>
          <a:lstStyle/>
          <a:p>
            <a:pPr indent="-401320" lvl="0" marL="457200" rtl="0" algn="just">
              <a:spcBef>
                <a:spcPts val="0"/>
              </a:spcBef>
              <a:spcAft>
                <a:spcPts val="0"/>
              </a:spcAft>
              <a:buClr>
                <a:srgbClr val="AF7B51"/>
              </a:buClr>
              <a:buSzPts val="2720"/>
              <a:buFont typeface="Nunito"/>
              <a:buChar char="●"/>
            </a:pPr>
            <a:r>
              <a:rPr lang="pt-BR" sz="2720">
                <a:solidFill>
                  <a:srgbClr val="AF7B51"/>
                </a:solidFill>
                <a:latin typeface="Nunito"/>
                <a:ea typeface="Nunito"/>
                <a:cs typeface="Nunito"/>
                <a:sym typeface="Nunito"/>
              </a:rPr>
              <a:t>Aprendizado de Máquina - Aprendizado Supervisionado</a:t>
            </a:r>
            <a:endParaRPr sz="2720">
              <a:solidFill>
                <a:srgbClr val="AF7B51"/>
              </a:solidFill>
              <a:latin typeface="Nunito"/>
              <a:ea typeface="Nunito"/>
              <a:cs typeface="Nunito"/>
              <a:sym typeface="Nunito"/>
            </a:endParaRPr>
          </a:p>
          <a:p>
            <a:pPr indent="0" lvl="0" marL="1828800" rtl="0" algn="just">
              <a:spcBef>
                <a:spcPts val="0"/>
              </a:spcBef>
              <a:spcAft>
                <a:spcPts val="0"/>
              </a:spcAft>
              <a:buNone/>
            </a:pPr>
            <a:r>
              <a:rPr lang="pt-BR" sz="2720">
                <a:solidFill>
                  <a:srgbClr val="AF7B51"/>
                </a:solidFill>
                <a:latin typeface="Nunito"/>
                <a:ea typeface="Nunito"/>
                <a:cs typeface="Nunito"/>
                <a:sym typeface="Nunito"/>
              </a:rPr>
              <a:t>O aprendizado supervisionado requer um conjunto de dados que serão divididos em variáveis de entrada e variáveis de saída. O objetivo é utilizar as variáveis de entrada para prever as variáveis de saída, através de um processo relativamente didático (AZURE, 2020).</a:t>
            </a:r>
            <a:endParaRPr sz="2720">
              <a:solidFill>
                <a:srgbClr val="AF7B51"/>
              </a:solidFill>
              <a:latin typeface="Nunito"/>
              <a:ea typeface="Nunito"/>
              <a:cs typeface="Nunito"/>
              <a:sym typeface="Nunito"/>
            </a:endParaRPr>
          </a:p>
          <a:p>
            <a:pPr indent="0" lvl="0" marL="1828800" rtl="0" algn="just">
              <a:spcBef>
                <a:spcPts val="0"/>
              </a:spcBef>
              <a:spcAft>
                <a:spcPts val="0"/>
              </a:spcAft>
              <a:buNone/>
            </a:pPr>
            <a:r>
              <a:t/>
            </a:r>
            <a:endParaRPr sz="2720">
              <a:solidFill>
                <a:srgbClr val="AF7B51"/>
              </a:solidFill>
              <a:latin typeface="Nunito"/>
              <a:ea typeface="Nunito"/>
              <a:cs typeface="Nunito"/>
              <a:sym typeface="Nunito"/>
            </a:endParaRPr>
          </a:p>
          <a:p>
            <a:pPr indent="-401320" lvl="0" marL="457200" rtl="0" algn="just">
              <a:spcBef>
                <a:spcPts val="0"/>
              </a:spcBef>
              <a:spcAft>
                <a:spcPts val="0"/>
              </a:spcAft>
              <a:buClr>
                <a:srgbClr val="AF7B51"/>
              </a:buClr>
              <a:buSzPts val="2720"/>
              <a:buFont typeface="Nunito"/>
              <a:buChar char="●"/>
            </a:pPr>
            <a:r>
              <a:rPr lang="pt-BR" sz="2720">
                <a:solidFill>
                  <a:srgbClr val="AF7B51"/>
                </a:solidFill>
                <a:latin typeface="Nunito"/>
                <a:ea typeface="Nunito"/>
                <a:cs typeface="Nunito"/>
                <a:sym typeface="Nunito"/>
              </a:rPr>
              <a:t>Aprendizado de Máquina - Aprendizado Supervisionado - Regressão</a:t>
            </a:r>
            <a:endParaRPr sz="2720">
              <a:solidFill>
                <a:srgbClr val="AF7B51"/>
              </a:solidFill>
              <a:latin typeface="Nunito"/>
              <a:ea typeface="Nunito"/>
              <a:cs typeface="Nunito"/>
              <a:sym typeface="Nunito"/>
            </a:endParaRPr>
          </a:p>
          <a:p>
            <a:pPr indent="0" lvl="0" marL="1828800" rtl="0" algn="just">
              <a:spcBef>
                <a:spcPts val="0"/>
              </a:spcBef>
              <a:spcAft>
                <a:spcPts val="0"/>
              </a:spcAft>
              <a:buNone/>
            </a:pPr>
            <a:r>
              <a:rPr lang="pt-BR" sz="2720">
                <a:solidFill>
                  <a:srgbClr val="AF7B51"/>
                </a:solidFill>
                <a:latin typeface="Nunito"/>
                <a:ea typeface="Nunito"/>
                <a:cs typeface="Nunito"/>
                <a:sym typeface="Nunito"/>
              </a:rPr>
              <a:t>Os modelos regressão são utilizados quando o conjunto de dados apresenta algum tipo de tendência de crescimento/decrescimento constante. Uma de suas aplicações mais comuns é a estimação da Vida Útil Restante (do inglês, Remaining Useful Life - RUL), definida como a quantidade de tempo que um ativo permanecerá em operação antes de sua próxima falha (EZRA, 2018).</a:t>
            </a:r>
            <a:endParaRPr sz="2720">
              <a:solidFill>
                <a:srgbClr val="AF7B51"/>
              </a:solidFill>
              <a:latin typeface="Nunito"/>
              <a:ea typeface="Nunito"/>
              <a:cs typeface="Nunito"/>
              <a:sym typeface="Nunito"/>
            </a:endParaRPr>
          </a:p>
        </p:txBody>
      </p:sp>
      <p:pic>
        <p:nvPicPr>
          <p:cNvPr id="135" name="Google Shape;135;ge8916205b2_0_14"/>
          <p:cNvPicPr preferRelativeResize="0"/>
          <p:nvPr/>
        </p:nvPicPr>
        <p:blipFill>
          <a:blip r:embed="rId3">
            <a:alphaModFix/>
          </a:blip>
          <a:stretch>
            <a:fillRect/>
          </a:stretch>
        </p:blipFill>
        <p:spPr>
          <a:xfrm>
            <a:off x="14856900" y="4218325"/>
            <a:ext cx="8764250" cy="6045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7"/>
          <p:cNvSpPr/>
          <p:nvPr/>
        </p:nvSpPr>
        <p:spPr>
          <a:xfrm>
            <a:off x="4484763" y="1458194"/>
            <a:ext cx="4350486" cy="101566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0" i="0" lang="pt-BR" sz="6000" u="none" cap="none" strike="noStrike">
                <a:solidFill>
                  <a:schemeClr val="dk1"/>
                </a:solidFill>
                <a:latin typeface="Calibri"/>
                <a:ea typeface="Calibri"/>
                <a:cs typeface="Calibri"/>
                <a:sym typeface="Calibri"/>
              </a:rPr>
              <a:t>Metodologia </a:t>
            </a:r>
            <a:endParaRPr b="0" i="0" sz="6000" u="none" cap="none" strike="noStrike">
              <a:solidFill>
                <a:srgbClr val="000000"/>
              </a:solidFill>
              <a:latin typeface="Arial"/>
              <a:ea typeface="Arial"/>
              <a:cs typeface="Arial"/>
              <a:sym typeface="Arial"/>
            </a:endParaRPr>
          </a:p>
        </p:txBody>
      </p:sp>
      <p:sp>
        <p:nvSpPr>
          <p:cNvPr id="141" name="Google Shape;141;p7"/>
          <p:cNvSpPr txBox="1"/>
          <p:nvPr/>
        </p:nvSpPr>
        <p:spPr>
          <a:xfrm>
            <a:off x="1361550" y="3053552"/>
            <a:ext cx="21443100" cy="10522200"/>
          </a:xfrm>
          <a:prstGeom prst="rect">
            <a:avLst/>
          </a:prstGeom>
          <a:noFill/>
          <a:ln>
            <a:noFill/>
          </a:ln>
        </p:spPr>
        <p:txBody>
          <a:bodyPr anchorCtr="0" anchor="t" bIns="91425" lIns="91425" spcFirstLastPara="1" rIns="91425" wrap="square" tIns="91425">
            <a:spAutoFit/>
          </a:bodyPr>
          <a:lstStyle/>
          <a:p>
            <a:pPr indent="-414019" lvl="0" marL="457200" rtl="0" algn="l">
              <a:spcBef>
                <a:spcPts val="0"/>
              </a:spcBef>
              <a:spcAft>
                <a:spcPts val="0"/>
              </a:spcAft>
              <a:buClr>
                <a:srgbClr val="AF7B51"/>
              </a:buClr>
              <a:buSzPts val="2920"/>
              <a:buFont typeface="Nunito"/>
              <a:buChar char="●"/>
            </a:pPr>
            <a:r>
              <a:rPr lang="pt-BR" sz="2920">
                <a:solidFill>
                  <a:srgbClr val="AF7B51"/>
                </a:solidFill>
                <a:latin typeface="Nunito"/>
                <a:ea typeface="Nunito"/>
                <a:cs typeface="Nunito"/>
                <a:sym typeface="Nunito"/>
              </a:rPr>
              <a:t>Levantamento Bibliográfico através de livros, artigos científicos e </a:t>
            </a:r>
            <a:r>
              <a:rPr lang="pt-BR" sz="2920">
                <a:solidFill>
                  <a:srgbClr val="AF7B51"/>
                </a:solidFill>
                <a:latin typeface="Nunito"/>
                <a:ea typeface="Nunito"/>
                <a:cs typeface="Nunito"/>
                <a:sym typeface="Nunito"/>
              </a:rPr>
              <a:t>referências</a:t>
            </a:r>
            <a:r>
              <a:rPr lang="pt-BR" sz="2920">
                <a:solidFill>
                  <a:srgbClr val="AF7B51"/>
                </a:solidFill>
                <a:latin typeface="Nunito"/>
                <a:ea typeface="Nunito"/>
                <a:cs typeface="Nunito"/>
                <a:sym typeface="Nunito"/>
              </a:rPr>
              <a:t> sugeridas com relação a trabalhos correlatos</a:t>
            </a:r>
            <a:r>
              <a:rPr lang="pt-BR" sz="2920">
                <a:solidFill>
                  <a:srgbClr val="AF7B51"/>
                </a:solidFill>
                <a:latin typeface="Nunito"/>
                <a:ea typeface="Nunito"/>
                <a:cs typeface="Nunito"/>
                <a:sym typeface="Nunito"/>
              </a:rPr>
              <a:t>;</a:t>
            </a:r>
            <a:endParaRPr sz="2920">
              <a:solidFill>
                <a:srgbClr val="AF7B51"/>
              </a:solidFill>
              <a:latin typeface="Nunito"/>
              <a:ea typeface="Nunito"/>
              <a:cs typeface="Nunito"/>
              <a:sym typeface="Nunito"/>
            </a:endParaRPr>
          </a:p>
          <a:p>
            <a:pPr indent="0" lvl="0" marL="0" rtl="0" algn="l">
              <a:spcBef>
                <a:spcPts val="0"/>
              </a:spcBef>
              <a:spcAft>
                <a:spcPts val="0"/>
              </a:spcAft>
              <a:buNone/>
            </a:pPr>
            <a:r>
              <a:t/>
            </a:r>
            <a:endParaRPr sz="2920">
              <a:solidFill>
                <a:srgbClr val="AF7B51"/>
              </a:solidFill>
              <a:latin typeface="Nunito"/>
              <a:ea typeface="Nunito"/>
              <a:cs typeface="Nunito"/>
              <a:sym typeface="Nunito"/>
            </a:endParaRPr>
          </a:p>
          <a:p>
            <a:pPr indent="-414019" lvl="0" marL="457200" rtl="0" algn="l">
              <a:spcBef>
                <a:spcPts val="0"/>
              </a:spcBef>
              <a:spcAft>
                <a:spcPts val="0"/>
              </a:spcAft>
              <a:buClr>
                <a:srgbClr val="AF7B51"/>
              </a:buClr>
              <a:buSzPts val="2920"/>
              <a:buFont typeface="Nunito"/>
              <a:buChar char="●"/>
            </a:pPr>
            <a:r>
              <a:rPr lang="pt-BR" sz="2920">
                <a:solidFill>
                  <a:srgbClr val="AF7B51"/>
                </a:solidFill>
                <a:latin typeface="Nunito"/>
                <a:ea typeface="Nunito"/>
                <a:cs typeface="Nunito"/>
                <a:sym typeface="Nunito"/>
              </a:rPr>
              <a:t>Dados de manutenção 2020 e 2021 serão disponibilizados pela empresa florestal em formato .xlsx;</a:t>
            </a:r>
            <a:endParaRPr sz="2920">
              <a:solidFill>
                <a:srgbClr val="AF7B51"/>
              </a:solidFill>
              <a:latin typeface="Nunito"/>
              <a:ea typeface="Nunito"/>
              <a:cs typeface="Nunito"/>
              <a:sym typeface="Nunito"/>
            </a:endParaRPr>
          </a:p>
          <a:p>
            <a:pPr indent="0" lvl="0" marL="0" rtl="0" algn="l">
              <a:spcBef>
                <a:spcPts val="0"/>
              </a:spcBef>
              <a:spcAft>
                <a:spcPts val="0"/>
              </a:spcAft>
              <a:buNone/>
            </a:pPr>
            <a:r>
              <a:t/>
            </a:r>
            <a:endParaRPr sz="2920">
              <a:solidFill>
                <a:srgbClr val="AF7B51"/>
              </a:solidFill>
              <a:latin typeface="Nunito"/>
              <a:ea typeface="Nunito"/>
              <a:cs typeface="Nunito"/>
              <a:sym typeface="Nunito"/>
            </a:endParaRPr>
          </a:p>
          <a:p>
            <a:pPr indent="-414019" lvl="0" marL="457200" rtl="0" algn="l">
              <a:spcBef>
                <a:spcPts val="0"/>
              </a:spcBef>
              <a:spcAft>
                <a:spcPts val="0"/>
              </a:spcAft>
              <a:buClr>
                <a:srgbClr val="AF7B51"/>
              </a:buClr>
              <a:buSzPts val="2920"/>
              <a:buFont typeface="Nunito"/>
              <a:buChar char="●"/>
            </a:pPr>
            <a:r>
              <a:rPr lang="pt-BR" sz="2920">
                <a:solidFill>
                  <a:srgbClr val="AF7B51"/>
                </a:solidFill>
                <a:latin typeface="Nunito"/>
                <a:ea typeface="Nunito"/>
                <a:cs typeface="Nunito"/>
                <a:sym typeface="Nunito"/>
              </a:rPr>
              <a:t>Análise Exploratória utilizará python através do Jupyter Lab;</a:t>
            </a:r>
            <a:endParaRPr sz="2920">
              <a:solidFill>
                <a:srgbClr val="AF7B51"/>
              </a:solidFill>
              <a:latin typeface="Nunito"/>
              <a:ea typeface="Nunito"/>
              <a:cs typeface="Nunito"/>
              <a:sym typeface="Nunito"/>
            </a:endParaRPr>
          </a:p>
          <a:p>
            <a:pPr indent="0" lvl="0" marL="457200" rtl="0" algn="l">
              <a:spcBef>
                <a:spcPts val="0"/>
              </a:spcBef>
              <a:spcAft>
                <a:spcPts val="0"/>
              </a:spcAft>
              <a:buNone/>
            </a:pPr>
            <a:r>
              <a:t/>
            </a:r>
            <a:endParaRPr sz="2920">
              <a:solidFill>
                <a:srgbClr val="AF7B51"/>
              </a:solidFill>
              <a:latin typeface="Nunito"/>
              <a:ea typeface="Nunito"/>
              <a:cs typeface="Nunito"/>
              <a:sym typeface="Nunito"/>
            </a:endParaRPr>
          </a:p>
          <a:p>
            <a:pPr indent="-414019" lvl="0" marL="457200" rtl="0" algn="l">
              <a:spcBef>
                <a:spcPts val="0"/>
              </a:spcBef>
              <a:spcAft>
                <a:spcPts val="0"/>
              </a:spcAft>
              <a:buClr>
                <a:srgbClr val="AF7B51"/>
              </a:buClr>
              <a:buSzPts val="2920"/>
              <a:buFont typeface="Nunito"/>
              <a:buChar char="●"/>
            </a:pPr>
            <a:r>
              <a:rPr lang="pt-BR" sz="2920">
                <a:solidFill>
                  <a:srgbClr val="AF7B51"/>
                </a:solidFill>
                <a:latin typeface="Nunito"/>
                <a:ea typeface="Nunito"/>
                <a:cs typeface="Nunito"/>
                <a:sym typeface="Nunito"/>
              </a:rPr>
              <a:t>Análise Exploratória seguirá o conceito “top-down” onde os dados serão </a:t>
            </a:r>
            <a:r>
              <a:rPr lang="pt-BR" sz="2920">
                <a:solidFill>
                  <a:srgbClr val="AF7B51"/>
                </a:solidFill>
                <a:latin typeface="Nunito"/>
                <a:ea typeface="Nunito"/>
                <a:cs typeface="Nunito"/>
                <a:sym typeface="Nunito"/>
              </a:rPr>
              <a:t>analisados</a:t>
            </a:r>
            <a:r>
              <a:rPr lang="pt-BR" sz="2920">
                <a:solidFill>
                  <a:srgbClr val="AF7B51"/>
                </a:solidFill>
                <a:latin typeface="Nunito"/>
                <a:ea typeface="Nunito"/>
                <a:cs typeface="Nunito"/>
                <a:sym typeface="Nunito"/>
              </a:rPr>
              <a:t> de forma agregada, através de estatística descritiva e criação de gráficos de dispersão e distribuição;</a:t>
            </a:r>
            <a:endParaRPr sz="2920">
              <a:solidFill>
                <a:srgbClr val="AF7B51"/>
              </a:solidFill>
              <a:latin typeface="Nunito"/>
              <a:ea typeface="Nunito"/>
              <a:cs typeface="Nunito"/>
              <a:sym typeface="Nunito"/>
            </a:endParaRPr>
          </a:p>
          <a:p>
            <a:pPr indent="0" lvl="0" marL="457200" rtl="0" algn="l">
              <a:spcBef>
                <a:spcPts val="0"/>
              </a:spcBef>
              <a:spcAft>
                <a:spcPts val="0"/>
              </a:spcAft>
              <a:buNone/>
            </a:pPr>
            <a:r>
              <a:t/>
            </a:r>
            <a:endParaRPr sz="2920">
              <a:solidFill>
                <a:srgbClr val="AF7B51"/>
              </a:solidFill>
              <a:latin typeface="Nunito"/>
              <a:ea typeface="Nunito"/>
              <a:cs typeface="Nunito"/>
              <a:sym typeface="Nunito"/>
            </a:endParaRPr>
          </a:p>
          <a:p>
            <a:pPr indent="-414019" lvl="0" marL="457200" rtl="0" algn="l">
              <a:spcBef>
                <a:spcPts val="0"/>
              </a:spcBef>
              <a:spcAft>
                <a:spcPts val="0"/>
              </a:spcAft>
              <a:buClr>
                <a:srgbClr val="AF7B51"/>
              </a:buClr>
              <a:buSzPts val="2920"/>
              <a:buFont typeface="Nunito"/>
              <a:buChar char="●"/>
            </a:pPr>
            <a:r>
              <a:rPr lang="pt-BR" sz="2920">
                <a:solidFill>
                  <a:srgbClr val="AF7B51"/>
                </a:solidFill>
                <a:latin typeface="Nunito"/>
                <a:ea typeface="Nunito"/>
                <a:cs typeface="Nunito"/>
                <a:sym typeface="Nunito"/>
              </a:rPr>
              <a:t>A base de dados será separada em base de treinamento (75%) e testes (25%);</a:t>
            </a:r>
            <a:endParaRPr sz="2920">
              <a:solidFill>
                <a:srgbClr val="AF7B51"/>
              </a:solidFill>
              <a:latin typeface="Nunito"/>
              <a:ea typeface="Nunito"/>
              <a:cs typeface="Nunito"/>
              <a:sym typeface="Nunito"/>
            </a:endParaRPr>
          </a:p>
          <a:p>
            <a:pPr indent="0" lvl="0" marL="457200" rtl="0" algn="l">
              <a:spcBef>
                <a:spcPts val="0"/>
              </a:spcBef>
              <a:spcAft>
                <a:spcPts val="0"/>
              </a:spcAft>
              <a:buNone/>
            </a:pPr>
            <a:r>
              <a:t/>
            </a:r>
            <a:endParaRPr sz="2920">
              <a:solidFill>
                <a:srgbClr val="AF7B51"/>
              </a:solidFill>
              <a:latin typeface="Nunito"/>
              <a:ea typeface="Nunito"/>
              <a:cs typeface="Nunito"/>
              <a:sym typeface="Nunito"/>
            </a:endParaRPr>
          </a:p>
          <a:p>
            <a:pPr indent="-414019" lvl="0" marL="457200" rtl="0" algn="l">
              <a:spcBef>
                <a:spcPts val="0"/>
              </a:spcBef>
              <a:spcAft>
                <a:spcPts val="0"/>
              </a:spcAft>
              <a:buClr>
                <a:srgbClr val="AF7B51"/>
              </a:buClr>
              <a:buSzPts val="2920"/>
              <a:buFont typeface="Nunito"/>
              <a:buChar char="●"/>
            </a:pPr>
            <a:r>
              <a:rPr lang="pt-BR" sz="2920">
                <a:solidFill>
                  <a:srgbClr val="AF7B51"/>
                </a:solidFill>
                <a:latin typeface="Nunito"/>
                <a:ea typeface="Nunito"/>
                <a:cs typeface="Nunito"/>
                <a:sym typeface="Nunito"/>
              </a:rPr>
              <a:t>Inicialmente serão </a:t>
            </a:r>
            <a:r>
              <a:rPr lang="pt-BR" sz="2920">
                <a:solidFill>
                  <a:srgbClr val="AF7B51"/>
                </a:solidFill>
                <a:latin typeface="Nunito"/>
                <a:ea typeface="Nunito"/>
                <a:cs typeface="Nunito"/>
                <a:sym typeface="Nunito"/>
              </a:rPr>
              <a:t>analisados</a:t>
            </a:r>
            <a:r>
              <a:rPr lang="pt-BR" sz="2920">
                <a:solidFill>
                  <a:srgbClr val="AF7B51"/>
                </a:solidFill>
                <a:latin typeface="Nunito"/>
                <a:ea typeface="Nunito"/>
                <a:cs typeface="Nunito"/>
                <a:sym typeface="Nunito"/>
              </a:rPr>
              <a:t> 4 modelos de regressão (Linear Simples, </a:t>
            </a:r>
            <a:r>
              <a:rPr lang="pt-BR" sz="2920">
                <a:solidFill>
                  <a:srgbClr val="AF7B51"/>
                </a:solidFill>
                <a:latin typeface="Nunito"/>
                <a:ea typeface="Nunito"/>
                <a:cs typeface="Nunito"/>
                <a:sym typeface="Nunito"/>
              </a:rPr>
              <a:t>múltipla</a:t>
            </a:r>
            <a:r>
              <a:rPr lang="pt-BR" sz="2920">
                <a:solidFill>
                  <a:srgbClr val="AF7B51"/>
                </a:solidFill>
                <a:latin typeface="Nunito"/>
                <a:ea typeface="Nunito"/>
                <a:cs typeface="Nunito"/>
                <a:sym typeface="Nunito"/>
              </a:rPr>
              <a:t>,  Árvore de decisão, Gradient Boosting);</a:t>
            </a:r>
            <a:endParaRPr sz="2920">
              <a:solidFill>
                <a:srgbClr val="AF7B51"/>
              </a:solidFill>
              <a:latin typeface="Nunito"/>
              <a:ea typeface="Nunito"/>
              <a:cs typeface="Nunito"/>
              <a:sym typeface="Nunito"/>
            </a:endParaRPr>
          </a:p>
          <a:p>
            <a:pPr indent="0" lvl="0" marL="457200" rtl="0" algn="l">
              <a:spcBef>
                <a:spcPts val="0"/>
              </a:spcBef>
              <a:spcAft>
                <a:spcPts val="0"/>
              </a:spcAft>
              <a:buNone/>
            </a:pPr>
            <a:r>
              <a:t/>
            </a:r>
            <a:endParaRPr sz="2920">
              <a:solidFill>
                <a:srgbClr val="AF7B51"/>
              </a:solidFill>
              <a:latin typeface="Nunito"/>
              <a:ea typeface="Nunito"/>
              <a:cs typeface="Nunito"/>
              <a:sym typeface="Nunito"/>
            </a:endParaRPr>
          </a:p>
          <a:p>
            <a:pPr indent="-414019" lvl="0" marL="457200" rtl="0" algn="l">
              <a:spcBef>
                <a:spcPts val="0"/>
              </a:spcBef>
              <a:spcAft>
                <a:spcPts val="0"/>
              </a:spcAft>
              <a:buClr>
                <a:srgbClr val="AF7B51"/>
              </a:buClr>
              <a:buSzPts val="2920"/>
              <a:buFont typeface="Nunito"/>
              <a:buChar char="●"/>
            </a:pPr>
            <a:r>
              <a:rPr lang="pt-BR" sz="2920">
                <a:solidFill>
                  <a:srgbClr val="AF7B51"/>
                </a:solidFill>
                <a:latin typeface="Nunito"/>
                <a:ea typeface="Nunito"/>
                <a:cs typeface="Nunito"/>
                <a:sym typeface="Nunito"/>
              </a:rPr>
              <a:t>As métricas de comparação entre os modelos serão RMSE e coeficiente de determinação;</a:t>
            </a:r>
            <a:endParaRPr sz="2920">
              <a:solidFill>
                <a:srgbClr val="AF7B51"/>
              </a:solidFill>
              <a:latin typeface="Nunito"/>
              <a:ea typeface="Nunito"/>
              <a:cs typeface="Nunito"/>
              <a:sym typeface="Nunito"/>
            </a:endParaRPr>
          </a:p>
          <a:p>
            <a:pPr indent="0" lvl="0" marL="457200" rtl="0" algn="l">
              <a:spcBef>
                <a:spcPts val="0"/>
              </a:spcBef>
              <a:spcAft>
                <a:spcPts val="0"/>
              </a:spcAft>
              <a:buNone/>
            </a:pPr>
            <a:r>
              <a:t/>
            </a:r>
            <a:endParaRPr sz="2920">
              <a:solidFill>
                <a:srgbClr val="AF7B51"/>
              </a:solidFill>
              <a:latin typeface="Nunito"/>
              <a:ea typeface="Nunito"/>
              <a:cs typeface="Nunito"/>
              <a:sym typeface="Nunito"/>
            </a:endParaRPr>
          </a:p>
          <a:p>
            <a:pPr indent="-414019" lvl="0" marL="457200" rtl="0" algn="l">
              <a:spcBef>
                <a:spcPts val="0"/>
              </a:spcBef>
              <a:spcAft>
                <a:spcPts val="0"/>
              </a:spcAft>
              <a:buClr>
                <a:srgbClr val="AF7B51"/>
              </a:buClr>
              <a:buSzPts val="2920"/>
              <a:buFont typeface="Nunito"/>
              <a:buChar char="●"/>
            </a:pPr>
            <a:r>
              <a:rPr lang="pt-BR" sz="2920">
                <a:solidFill>
                  <a:srgbClr val="AF7B51"/>
                </a:solidFill>
                <a:latin typeface="Nunito"/>
                <a:ea typeface="Nunito"/>
                <a:cs typeface="Nunito"/>
                <a:sym typeface="Nunito"/>
              </a:rPr>
              <a:t>Modelo será considerado satisfatório quando </a:t>
            </a:r>
            <a:r>
              <a:rPr lang="pt-BR" sz="2920">
                <a:solidFill>
                  <a:srgbClr val="AF7B51"/>
                </a:solidFill>
                <a:latin typeface="Nunito"/>
                <a:ea typeface="Nunito"/>
                <a:cs typeface="Nunito"/>
                <a:sym typeface="Nunito"/>
              </a:rPr>
              <a:t>coeficiente de determinação</a:t>
            </a:r>
            <a:r>
              <a:rPr lang="pt-BR" sz="2920">
                <a:solidFill>
                  <a:srgbClr val="AF7B51"/>
                </a:solidFill>
                <a:latin typeface="Nunito"/>
                <a:ea typeface="Nunito"/>
                <a:cs typeface="Nunito"/>
                <a:sym typeface="Nunito"/>
              </a:rPr>
              <a:t> for superior a 0.75 quando aplicado à base de testes (</a:t>
            </a:r>
            <a:r>
              <a:rPr lang="pt-BR" sz="2920">
                <a:solidFill>
                  <a:srgbClr val="AF7B51"/>
                </a:solidFill>
                <a:latin typeface="Nunito"/>
                <a:ea typeface="Nunito"/>
                <a:cs typeface="Nunito"/>
                <a:sym typeface="Nunito"/>
              </a:rPr>
              <a:t>empírico</a:t>
            </a:r>
            <a:r>
              <a:rPr lang="pt-BR" sz="2920">
                <a:solidFill>
                  <a:srgbClr val="AF7B51"/>
                </a:solidFill>
                <a:latin typeface="Nunito"/>
                <a:ea typeface="Nunito"/>
                <a:cs typeface="Nunito"/>
                <a:sym typeface="Nunito"/>
              </a:rPr>
              <a:t>);</a:t>
            </a:r>
            <a:endParaRPr sz="2920">
              <a:solidFill>
                <a:srgbClr val="AF7B51"/>
              </a:solidFill>
              <a:latin typeface="Nunito"/>
              <a:ea typeface="Nunito"/>
              <a:cs typeface="Nunito"/>
              <a:sym typeface="Nunito"/>
            </a:endParaRPr>
          </a:p>
          <a:p>
            <a:pPr indent="0" lvl="0" marL="457200" rtl="0" algn="l">
              <a:spcBef>
                <a:spcPts val="0"/>
              </a:spcBef>
              <a:spcAft>
                <a:spcPts val="0"/>
              </a:spcAft>
              <a:buNone/>
            </a:pPr>
            <a:r>
              <a:t/>
            </a:r>
            <a:endParaRPr sz="2920">
              <a:solidFill>
                <a:srgbClr val="AF7B51"/>
              </a:solidFill>
              <a:latin typeface="Nunito"/>
              <a:ea typeface="Nunito"/>
              <a:cs typeface="Nunito"/>
              <a:sym typeface="Nunito"/>
            </a:endParaRPr>
          </a:p>
          <a:p>
            <a:pPr indent="-414019" lvl="0" marL="457200" rtl="0" algn="l">
              <a:spcBef>
                <a:spcPts val="0"/>
              </a:spcBef>
              <a:spcAft>
                <a:spcPts val="0"/>
              </a:spcAft>
              <a:buClr>
                <a:srgbClr val="AF7B51"/>
              </a:buClr>
              <a:buSzPts val="2920"/>
              <a:buFont typeface="Nunito"/>
              <a:buChar char="●"/>
            </a:pPr>
            <a:r>
              <a:rPr lang="pt-BR" sz="2920">
                <a:solidFill>
                  <a:srgbClr val="AF7B51"/>
                </a:solidFill>
                <a:latin typeface="Nunito"/>
                <a:ea typeface="Nunito"/>
                <a:cs typeface="Nunito"/>
                <a:sym typeface="Nunito"/>
              </a:rPr>
              <a:t>Caso mais de um modelo obtenha </a:t>
            </a:r>
            <a:r>
              <a:rPr lang="pt-BR" sz="2920">
                <a:solidFill>
                  <a:srgbClr val="AF7B51"/>
                </a:solidFill>
                <a:latin typeface="Nunito"/>
                <a:ea typeface="Nunito"/>
                <a:cs typeface="Nunito"/>
                <a:sym typeface="Nunito"/>
              </a:rPr>
              <a:t>coeficiente de determinação</a:t>
            </a:r>
            <a:r>
              <a:rPr lang="pt-BR" sz="2920">
                <a:solidFill>
                  <a:srgbClr val="AF7B51"/>
                </a:solidFill>
                <a:latin typeface="Nunito"/>
                <a:ea typeface="Nunito"/>
                <a:cs typeface="Nunito"/>
                <a:sym typeface="Nunito"/>
              </a:rPr>
              <a:t> superior a 0.75, o modelo com maior </a:t>
            </a:r>
            <a:r>
              <a:rPr lang="pt-BR" sz="2920">
                <a:solidFill>
                  <a:srgbClr val="AF7B51"/>
                </a:solidFill>
                <a:latin typeface="Nunito"/>
                <a:ea typeface="Nunito"/>
                <a:cs typeface="Nunito"/>
                <a:sym typeface="Nunito"/>
              </a:rPr>
              <a:t>coeficiente de determinação será eleito o melhor.</a:t>
            </a:r>
            <a:endParaRPr sz="2920">
              <a:solidFill>
                <a:srgbClr val="AF7B51"/>
              </a:solidFill>
              <a:latin typeface="Nunito"/>
              <a:ea typeface="Nunito"/>
              <a:cs typeface="Nunito"/>
              <a:sym typeface="Nunito"/>
            </a:endParaRPr>
          </a:p>
          <a:p>
            <a:pPr indent="0" lvl="0" marL="0" rtl="0" algn="l">
              <a:spcBef>
                <a:spcPts val="0"/>
              </a:spcBef>
              <a:spcAft>
                <a:spcPts val="0"/>
              </a:spcAft>
              <a:buNone/>
            </a:pPr>
            <a:r>
              <a:t/>
            </a:r>
            <a:endParaRPr sz="2920">
              <a:solidFill>
                <a:srgbClr val="AF7B51"/>
              </a:solidFill>
              <a:latin typeface="Nunito"/>
              <a:ea typeface="Nunito"/>
              <a:cs typeface="Nunito"/>
              <a:sym typeface="Nunito"/>
            </a:endParaRPr>
          </a:p>
          <a:p>
            <a:pPr indent="0" lvl="0" marL="0" rtl="0" algn="l">
              <a:spcBef>
                <a:spcPts val="0"/>
              </a:spcBef>
              <a:spcAft>
                <a:spcPts val="0"/>
              </a:spcAft>
              <a:buNone/>
            </a:pPr>
            <a:r>
              <a:t/>
            </a:r>
            <a:endParaRPr sz="2920">
              <a:solidFill>
                <a:srgbClr val="AF7B51"/>
              </a:solidFill>
              <a:latin typeface="Nunito"/>
              <a:ea typeface="Nunito"/>
              <a:cs typeface="Nunito"/>
              <a:sym typeface="Nunito"/>
            </a:endParaRPr>
          </a:p>
          <a:p>
            <a:pPr indent="0" lvl="0" marL="0" rtl="0" algn="ctr">
              <a:spcBef>
                <a:spcPts val="0"/>
              </a:spcBef>
              <a:spcAft>
                <a:spcPts val="0"/>
              </a:spcAft>
              <a:buNone/>
            </a:pPr>
            <a:r>
              <a:t/>
            </a:r>
            <a:endParaRPr sz="2920">
              <a:solidFill>
                <a:srgbClr val="AF7B51"/>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SW - TMV3 - Light">
      <a:dk1>
        <a:srgbClr val="272727"/>
      </a:dk1>
      <a:lt1>
        <a:srgbClr val="FFFFFF"/>
      </a:lt1>
      <a:dk2>
        <a:srgbClr val="000000"/>
      </a:dk2>
      <a:lt2>
        <a:srgbClr val="FFFFFF"/>
      </a:lt2>
      <a:accent1>
        <a:srgbClr val="27AC95"/>
      </a:accent1>
      <a:accent2>
        <a:srgbClr val="1BB1EC"/>
      </a:accent2>
      <a:accent3>
        <a:srgbClr val="0A67D4"/>
      </a:accent3>
      <a:accent4>
        <a:srgbClr val="0F51A9"/>
      </a:accent4>
      <a:accent5>
        <a:srgbClr val="2E2E2E"/>
      </a:accent5>
      <a:accent6>
        <a:srgbClr val="EBEBEB"/>
      </a:accent6>
      <a:hlink>
        <a:srgbClr val="32A79F"/>
      </a:hlink>
      <a:folHlink>
        <a:srgbClr val="89E1D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o Office">
  <a:themeElements>
    <a:clrScheme name="Escritório">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